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xml" ContentType="application/vnd.openxmlformats-officedocument.them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comments/modernComment_7FFFCFC6_3FA750C2.xml" ContentType="application/vnd.ms-powerpoint.comments+xml"/>
  <Override PartName="/ppt/tags/tag29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94.xml" ContentType="application/vnd.openxmlformats-officedocument.presentationml.tags+xml"/>
  <Override PartName="/ppt/notesSlides/notesSlide4.xml" ContentType="application/vnd.openxmlformats-officedocument.presentationml.notesSlide+xml"/>
  <Override PartName="/ppt/tags/tag295.xml" ContentType="application/vnd.openxmlformats-officedocument.presentationml.tags+xml"/>
  <Override PartName="/ppt/notesSlides/notesSlide5.xml" ContentType="application/vnd.openxmlformats-officedocument.presentationml.notesSlide+xml"/>
  <Override PartName="/ppt/tags/tag296.xml" ContentType="application/vnd.openxmlformats-officedocument.presentationml.tags+xml"/>
  <Override PartName="/ppt/notesSlides/notesSlide6.xml" ContentType="application/vnd.openxmlformats-officedocument.presentationml.notesSlide+xml"/>
  <Override PartName="/ppt/tags/tag297.xml" ContentType="application/vnd.openxmlformats-officedocument.presentationml.tags+xml"/>
  <Override PartName="/ppt/notesSlides/notesSlide7.xml" ContentType="application/vnd.openxmlformats-officedocument.presentationml.notesSlide+xml"/>
  <Override PartName="/ppt/comments/modernComment_7FFFD901_CC0B0123.xml" ContentType="application/vnd.ms-powerpoint.comments+xml"/>
  <Override PartName="/ppt/tags/tag298.xml" ContentType="application/vnd.openxmlformats-officedocument.presentationml.tags+xml"/>
  <Override PartName="/ppt/notesSlides/notesSlide8.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comments/modernComment_7FFFD8FF_459BBFDE.xml" ContentType="application/vnd.ms-powerpoint.comment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9.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0.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charts/chart1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1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1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1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1.xml" ContentType="application/vnd.openxmlformats-officedocument.drawingml.chartshapes+xml"/>
  <Override PartName="/ppt/tags/tag322.xml" ContentType="application/vnd.openxmlformats-officedocument.presentationml.tags+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2.xml" ContentType="application/vnd.openxmlformats-officedocument.drawingml.chartshapes+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13.xml" ContentType="application/vnd.openxmlformats-officedocument.drawingml.chartshape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4.xml" ContentType="application/vnd.openxmlformats-officedocument.drawingml.chartshapes+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7.xml" ContentType="application/vnd.openxmlformats-officedocument.drawingml.chart+xml"/>
  <Override PartName="/ppt/charts/style17.xml" ContentType="application/vnd.ms-office.chartstyle+xml"/>
  <Override PartName="/ppt/charts/colors17.xml" ContentType="application/vnd.ms-office.chartcolorstyle+xml"/>
  <Override PartName="/ppt/tags/tag323.xml" ContentType="application/vnd.openxmlformats-officedocument.presentationml.tags+xml"/>
  <Override PartName="/ppt/notesSlides/notesSlide11.xml" ContentType="application/vnd.openxmlformats-officedocument.presentationml.notesSlide+xml"/>
  <Override PartName="/ppt/comments/modernComment_7FFFD903_97E805AB.xml" ContentType="application/vnd.ms-powerpoint.comments+xml"/>
  <Override PartName="/ppt/tags/tag324.xml" ContentType="application/vnd.openxmlformats-officedocument.presentationml.tags+xml"/>
  <Override PartName="/ppt/notesSlides/notesSlide12.xml" ContentType="application/vnd.openxmlformats-officedocument.presentationml.notesSlide+xml"/>
  <Override PartName="/ppt/tags/tag325.xml" ContentType="application/vnd.openxmlformats-officedocument.presentationml.tags+xml"/>
  <Override PartName="/ppt/notesSlides/notesSlide13.xml" ContentType="application/vnd.openxmlformats-officedocument.presentationml.notesSlide+xml"/>
  <Override PartName="/ppt/comments/modernComment_7FFFFEBC_27161BF8.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0"/>
    <p:sldMasterId id="2147484134" r:id="rId31"/>
    <p:sldMasterId id="2147484269" r:id="rId32"/>
    <p:sldMasterId id="2147484353" r:id="rId33"/>
    <p:sldMasterId id="2147484372" r:id="rId34"/>
  </p:sldMasterIdLst>
  <p:notesMasterIdLst>
    <p:notesMasterId r:id="rId61"/>
  </p:notesMasterIdLst>
  <p:handoutMasterIdLst>
    <p:handoutMasterId r:id="rId62"/>
  </p:handoutMasterIdLst>
  <p:sldIdLst>
    <p:sldId id="2147471301" r:id="rId35"/>
    <p:sldId id="2147471302" r:id="rId36"/>
    <p:sldId id="2147473651" r:id="rId37"/>
    <p:sldId id="2147471304" r:id="rId38"/>
    <p:sldId id="2147471305" r:id="rId39"/>
    <p:sldId id="2147471306" r:id="rId40"/>
    <p:sldId id="2147471238" r:id="rId41"/>
    <p:sldId id="2147471309" r:id="rId42"/>
    <p:sldId id="2147471007" r:id="rId43"/>
    <p:sldId id="2147473664" r:id="rId44"/>
    <p:sldId id="2147473665" r:id="rId45"/>
    <p:sldId id="2147473666" r:id="rId46"/>
    <p:sldId id="2147473663" r:id="rId47"/>
    <p:sldId id="2147483347" r:id="rId48"/>
    <p:sldId id="2147471312" r:id="rId49"/>
    <p:sldId id="2147479875" r:id="rId50"/>
    <p:sldId id="2147483330" r:id="rId51"/>
    <p:sldId id="2147483331" r:id="rId52"/>
    <p:sldId id="2147473667" r:id="rId53"/>
    <p:sldId id="2147483322" r:id="rId54"/>
    <p:sldId id="2147483323" r:id="rId55"/>
    <p:sldId id="2147471331" r:id="rId56"/>
    <p:sldId id="2147471332" r:id="rId57"/>
    <p:sldId id="2147483324" r:id="rId58"/>
    <p:sldId id="2147483325" r:id="rId59"/>
    <p:sldId id="2147483326" r:id="rId60"/>
  </p:sldIdLst>
  <p:sldSz cx="12192000" cy="6858000"/>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15E1E5-6315-41FC-BAA3-9524030565BA}">
          <p14:sldIdLst>
            <p14:sldId id="2147471301"/>
          </p14:sldIdLst>
        </p14:section>
        <p14:section name="Objectives" id="{4B80430C-45AB-4E68-9DE3-6DC6FCBA2F9A}">
          <p14:sldIdLst>
            <p14:sldId id="2147471302"/>
            <p14:sldId id="2147473651"/>
            <p14:sldId id="2147471304"/>
            <p14:sldId id="2147471305"/>
            <p14:sldId id="2147471306"/>
          </p14:sldIdLst>
        </p14:section>
        <p14:section name="Executive Summary" id="{3FBD8429-8F96-4092-A068-34CDB3981FCF}">
          <p14:sldIdLst>
            <p14:sldId id="2147471238"/>
          </p14:sldIdLst>
        </p14:section>
        <p14:section name="Methodology" id="{E4C59B98-38FF-43C3-92C4-07862B8646CA}">
          <p14:sldIdLst>
            <p14:sldId id="2147471309"/>
            <p14:sldId id="2147471007"/>
            <p14:sldId id="2147473664"/>
            <p14:sldId id="2147473665"/>
            <p14:sldId id="2147473666"/>
            <p14:sldId id="2147473663"/>
            <p14:sldId id="2147483347"/>
          </p14:sldIdLst>
        </p14:section>
        <p14:section name="Key findings" id="{5BFC530A-524E-4310-B71D-EEA7D8DCF387}">
          <p14:sldIdLst>
            <p14:sldId id="2147471312"/>
            <p14:sldId id="2147479875"/>
            <p14:sldId id="2147483330"/>
            <p14:sldId id="2147483331"/>
            <p14:sldId id="2147473667"/>
          </p14:sldIdLst>
        </p14:section>
        <p14:section name="Conclusions/recommendations" id="{CD01EE3F-6C6C-4477-ADE3-91C3679E8496}">
          <p14:sldIdLst>
            <p14:sldId id="2147483322"/>
            <p14:sldId id="2147483323"/>
            <p14:sldId id="2147471331"/>
          </p14:sldIdLst>
        </p14:section>
        <p14:section name="Annex - color coding of performance" id="{96798080-683C-4F14-88D2-93C6977C62FD}">
          <p14:sldIdLst>
            <p14:sldId id="2147471332"/>
            <p14:sldId id="2147483324"/>
            <p14:sldId id="2147483325"/>
            <p14:sldId id="214748332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2B2C10-B9E6-B389-7147-9BEDF1EDB772}" name="Sandra Irbe" initials="SI" userId="S::Sandra.Irbe@theglobalfund.org::f4b5cbef-0229-474f-9cbd-77724ba720bb" providerId="AD"/>
  <p188:author id="{2B106C23-02DE-1DF5-FACD-67E137C25A61}" name="Katie Read" initials="KR" userId="S::Katie.Read@theglobalfund.org::7d7383e7-8421-4f1e-83b7-aa945f3491c4" providerId="AD"/>
  <p188:author id="{1E413149-B8FD-66A3-C996-04361F3E7202}" name="Caroline Hopkins" initials="CH" userId="S::Caroline.Hopkins@theglobalfund.org::2803804f-218c-4af5-a16e-7c08578b7049" providerId="AD"/>
  <p188:author id="{6765395C-FC53-20CD-8C2F-8416230D9339}" name="Ben Park" initials="BP" userId="S::ben.park@theglobalfund.org::c9baa865-8220-49cd-94b2-a9224991b9ad" providerId="AD"/>
  <p188:author id="{BF88D65E-7D60-CEAD-D602-B8FA70738CB2}" name="Arjun Arackal" initials="AA" userId="S::Arjun.Arackal@theglobalfund.org::ad645f80-e1ac-4256-892d-a248738106de" providerId="AD"/>
  <p188:author id="{9E97816A-E422-FB9A-3022-509D6E25D0D7}" name="Céline Guerin-Pedrali" initials="CGP" userId="S::Celine.Guerin-pedrali@theglobalfund.org::c5ac6980-a3fd-46b3-9117-441ab0496c4e" providerId="AD"/>
  <p188:author id="{1ED37180-FBCA-A91E-2DD5-8140DC32FC49}" name="Céline Guerin-Pedrali" initials="CG" userId="S::celine.guerin-pedrali@theglobalfund.org::c5ac6980-a3fd-46b3-9117-441ab0496c4e" providerId="AD"/>
  <p188:author id="{E01CE288-2F60-77A5-EB16-5B732CDE4BD5}" name="Pankhuri Jha" initials="PJ" userId="S::pankhuri.jha@theglobalfund.org::42772197-c9fc-40f2-b9bd-f325ce9f06e6" providerId="AD"/>
  <p188:author id="{7F1EDC9B-93C1-D8F0-90C4-78F3209F9C39}" name="Japneet" initials="J" userId="S::Japneet.Kaur@theglobalfund.org::c237a667-ca4a-43b2-b2e3-f1a9549e77cb" providerId="AD"/>
  <p188:author id="{482A71A0-01EA-60CE-49AF-6FB9B8B51AF9}" name="Sandra Irbe" initials="SI" userId="S::sandra.irbe@theglobalfund.org::f4b5cbef-0229-474f-9cbd-77724ba720bb" providerId="AD"/>
  <p188:author id="{6B7F01AC-7D5F-B2FA-58E2-A1B87CF57BBA}" name="Samuel Beattie" initials="SB" userId="S::Samuel.Beattie@theglobalfund.org::a85bb1b1-6941-45be-b6ca-0961261d0707" providerId="AD"/>
  <p188:author id="{AA5187B0-E24B-28F5-EBB5-F8BA1410406F}" name="Samira Hadana" initials="SH" userId="S::Samira.Hadana@theglobalfund.org::13e652af-96db-44ae-8f20-dfc26685ec93" providerId="AD"/>
  <p188:author id="{A33E66BB-06A2-A601-E174-63CC700EBCC4}" name="Moses Muputisi" initials="MM" userId="S::Moses.Muputisi@theglobalfund.org::e13ca376-1a36-4e0b-ae82-ff1d04b075f3" providerId="AD"/>
  <p188:author id="{FFF721D9-7197-4AF7-37D1-9CE0E9D066BA}" name="Aude Mellet" initials="AM" userId="S::Aude.Mellet@theglobalfund.org::181b5f5b-ce0c-4a8d-a7ea-3a40822e5bdd" providerId="AD"/>
  <p188:author id="{28F4BBE1-9CF1-0276-01DE-F6188DAAB613}" name="Chirag Rajpuria" initials="CR" userId="S::Chirag.Rajpuria@theglobalfund.org::4ba4aaa4-2a2a-4824-95c1-a36c487f149d" providerId="AD"/>
  <p188:author id="{DB1EC0E5-5887-1E52-52B3-C4675A89235B}" name="Caroline Hopkins" initials="CH" userId="S::caroline.hopkins@theglobalfund.org::2803804f-218c-4af5-a16e-7c08578b7049" providerId="AD"/>
  <p188:author id="{539D37F2-7BCB-E7A4-11F1-3EBCA772FDD6}" name="Claude Bahati" initials="CB" userId="S::Claude.Bahati@theglobalfund.org::03782a1f-69b7-473e-9abb-7daca45578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DF9"/>
    <a:srgbClr val="B3092E"/>
    <a:srgbClr val="9F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2C4AC5-B360-4AE6-98F4-5311D0BC1EDD}" v="106" dt="2024-07-09T10:22:18.748"/>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5" autoAdjust="0"/>
    <p:restoredTop sz="94609"/>
  </p:normalViewPr>
  <p:slideViewPr>
    <p:cSldViewPr snapToGrid="0">
      <p:cViewPr>
        <p:scale>
          <a:sx n="50" d="100"/>
          <a:sy n="50" d="100"/>
        </p:scale>
        <p:origin x="408" y="2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tags" Target="tags/tag1.xml"/><Relationship Id="rId68" Type="http://schemas.microsoft.com/office/2016/11/relationships/changesInfo" Target="changesInfos/changesInfo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3.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notesMaster" Target="notesMasters/notesMaster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Master" Target="slideMasters/slideMaster4.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handoutMaster" Target="handoutMasters/handout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customXml" Target="../customXml/item10.xml"/><Relationship Id="rId31" Type="http://schemas.openxmlformats.org/officeDocument/2006/relationships/slideMaster" Target="slideMasters/slideMaster2.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 Id="rId34" Type="http://schemas.openxmlformats.org/officeDocument/2006/relationships/slideMaster" Target="slideMasters/slideMaster5.xml"/><Relationship Id="rId50" Type="http://schemas.openxmlformats.org/officeDocument/2006/relationships/slide" Target="slides/slide16.xml"/><Relationship Id="rId55"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pneet" userId="c237a667-ca4a-43b2-b2e3-f1a9549e77cb" providerId="ADAL" clId="{E5C093B5-1525-44AD-BE83-C693D13EE842}"/>
    <pc:docChg chg="custSel addSld delSld modSld sldOrd delSection modSection replTag">
      <pc:chgData name="Japneet" userId="c237a667-ca4a-43b2-b2e3-f1a9549e77cb" providerId="ADAL" clId="{E5C093B5-1525-44AD-BE83-C693D13EE842}" dt="2024-06-14T12:18:44.551" v="707" actId="20577"/>
      <pc:docMkLst>
        <pc:docMk/>
      </pc:docMkLst>
      <pc:sldChg chg="modSp mod">
        <pc:chgData name="Japneet" userId="c237a667-ca4a-43b2-b2e3-f1a9549e77cb" providerId="ADAL" clId="{E5C093B5-1525-44AD-BE83-C693D13EE842}" dt="2024-06-14T12:18:44.551" v="707" actId="20577"/>
        <pc:sldMkLst>
          <pc:docMk/>
          <pc:sldMk cId="1971864904" sldId="2147471007"/>
        </pc:sldMkLst>
        <pc:spChg chg="mod">
          <ac:chgData name="Japneet" userId="c237a667-ca4a-43b2-b2e3-f1a9549e77cb" providerId="ADAL" clId="{E5C093B5-1525-44AD-BE83-C693D13EE842}" dt="2024-06-14T12:18:44.551" v="707" actId="20577"/>
          <ac:spMkLst>
            <pc:docMk/>
            <pc:sldMk cId="1971864904" sldId="2147471007"/>
            <ac:spMk id="4" creationId="{84140A68-8A97-9E93-F243-49F4DAAE54C6}"/>
          </ac:spMkLst>
        </pc:spChg>
      </pc:sldChg>
      <pc:sldChg chg="modSp mod">
        <pc:chgData name="Japneet" userId="c237a667-ca4a-43b2-b2e3-f1a9549e77cb" providerId="ADAL" clId="{E5C093B5-1525-44AD-BE83-C693D13EE842}" dt="2024-06-14T07:35:29.604" v="281" actId="20577"/>
        <pc:sldMkLst>
          <pc:docMk/>
          <pc:sldMk cId="508009314" sldId="2147471238"/>
        </pc:sldMkLst>
        <pc:spChg chg="mod">
          <ac:chgData name="Japneet" userId="c237a667-ca4a-43b2-b2e3-f1a9549e77cb" providerId="ADAL" clId="{E5C093B5-1525-44AD-BE83-C693D13EE842}" dt="2024-06-14T07:35:29.604" v="281" actId="20577"/>
          <ac:spMkLst>
            <pc:docMk/>
            <pc:sldMk cId="508009314" sldId="2147471238"/>
            <ac:spMk id="3" creationId="{8FCE91BC-FD41-4828-2688-C51D41872295}"/>
          </ac:spMkLst>
        </pc:spChg>
      </pc:sldChg>
      <pc:sldChg chg="ord">
        <pc:chgData name="Japneet" userId="c237a667-ca4a-43b2-b2e3-f1a9549e77cb" providerId="ADAL" clId="{E5C093B5-1525-44AD-BE83-C693D13EE842}" dt="2024-06-14T11:03:12.046" v="575"/>
        <pc:sldMkLst>
          <pc:docMk/>
          <pc:sldMk cId="3646505600" sldId="2147471331"/>
        </pc:sldMkLst>
      </pc:sldChg>
      <pc:sldChg chg="del">
        <pc:chgData name="Japneet" userId="c237a667-ca4a-43b2-b2e3-f1a9549e77cb" providerId="ADAL" clId="{E5C093B5-1525-44AD-BE83-C693D13EE842}" dt="2024-06-14T07:40:24.446" v="449" actId="47"/>
        <pc:sldMkLst>
          <pc:docMk/>
          <pc:sldMk cId="4245152370" sldId="2147471333"/>
        </pc:sldMkLst>
      </pc:sldChg>
      <pc:sldChg chg="del">
        <pc:chgData name="Japneet" userId="c237a667-ca4a-43b2-b2e3-f1a9549e77cb" providerId="ADAL" clId="{E5C093B5-1525-44AD-BE83-C693D13EE842}" dt="2024-06-14T07:40:54.573" v="452" actId="18676"/>
        <pc:sldMkLst>
          <pc:docMk/>
          <pc:sldMk cId="2815070969" sldId="2147471334"/>
        </pc:sldMkLst>
      </pc:sldChg>
      <pc:sldChg chg="del">
        <pc:chgData name="Japneet" userId="c237a667-ca4a-43b2-b2e3-f1a9549e77cb" providerId="ADAL" clId="{E5C093B5-1525-44AD-BE83-C693D13EE842}" dt="2024-06-14T07:40:54.573" v="452" actId="18676"/>
        <pc:sldMkLst>
          <pc:docMk/>
          <pc:sldMk cId="169664486" sldId="2147471335"/>
        </pc:sldMkLst>
      </pc:sldChg>
      <pc:sldChg chg="del">
        <pc:chgData name="Japneet" userId="c237a667-ca4a-43b2-b2e3-f1a9549e77cb" providerId="ADAL" clId="{E5C093B5-1525-44AD-BE83-C693D13EE842}" dt="2024-06-14T07:40:54.573" v="452" actId="18676"/>
        <pc:sldMkLst>
          <pc:docMk/>
          <pc:sldMk cId="3869544115" sldId="2147471336"/>
        </pc:sldMkLst>
      </pc:sldChg>
      <pc:sldChg chg="del">
        <pc:chgData name="Japneet" userId="c237a667-ca4a-43b2-b2e3-f1a9549e77cb" providerId="ADAL" clId="{E5C093B5-1525-44AD-BE83-C693D13EE842}" dt="2024-06-14T07:40:36.120" v="450" actId="47"/>
        <pc:sldMkLst>
          <pc:docMk/>
          <pc:sldMk cId="748954965" sldId="2147471338"/>
        </pc:sldMkLst>
      </pc:sldChg>
      <pc:sldChg chg="del delCm modCm">
        <pc:chgData name="Japneet" userId="c237a667-ca4a-43b2-b2e3-f1a9549e77cb" providerId="ADAL" clId="{E5C093B5-1525-44AD-BE83-C693D13EE842}" dt="2024-06-14T07:44:44.237" v="485" actId="47"/>
        <pc:sldMkLst>
          <pc:docMk/>
          <pc:sldMk cId="2495308777" sldId="2147471340"/>
        </pc:sldMkLst>
      </pc:sldChg>
      <pc:sldChg chg="addCm modCm">
        <pc:chgData name="Japneet" userId="c237a667-ca4a-43b2-b2e3-f1a9549e77cb" providerId="ADAL" clId="{E5C093B5-1525-44AD-BE83-C693D13EE842}" dt="2024-06-14T11:02:02.986" v="488"/>
        <pc:sldMkLst>
          <pc:docMk/>
          <pc:sldMk cId="1167835102" sldId="2147473663"/>
        </pc:sldMkLst>
      </pc:sldChg>
      <pc:sldChg chg="modSp mod">
        <pc:chgData name="Japneet" userId="c237a667-ca4a-43b2-b2e3-f1a9549e77cb" providerId="ADAL" clId="{E5C093B5-1525-44AD-BE83-C693D13EE842}" dt="2024-06-14T07:43:32.901" v="483" actId="20577"/>
        <pc:sldMkLst>
          <pc:docMk/>
          <pc:sldMk cId="3423273251" sldId="2147473665"/>
        </pc:sldMkLst>
        <pc:spChg chg="mod">
          <ac:chgData name="Japneet" userId="c237a667-ca4a-43b2-b2e3-f1a9549e77cb" providerId="ADAL" clId="{E5C093B5-1525-44AD-BE83-C693D13EE842}" dt="2024-06-14T07:43:32.901" v="483" actId="20577"/>
          <ac:spMkLst>
            <pc:docMk/>
            <pc:sldMk cId="3423273251" sldId="2147473665"/>
            <ac:spMk id="4" creationId="{84140A68-8A97-9E93-F243-49F4DAAE54C6}"/>
          </ac:spMkLst>
        </pc:spChg>
      </pc:sldChg>
      <pc:sldChg chg="modSp mod">
        <pc:chgData name="Japneet" userId="c237a667-ca4a-43b2-b2e3-f1a9549e77cb" providerId="ADAL" clId="{E5C093B5-1525-44AD-BE83-C693D13EE842}" dt="2024-06-14T11:03:33.079" v="616" actId="20577"/>
        <pc:sldMkLst>
          <pc:docMk/>
          <pc:sldMk cId="2548565419" sldId="2147473667"/>
        </pc:sldMkLst>
        <pc:spChg chg="mod">
          <ac:chgData name="Japneet" userId="c237a667-ca4a-43b2-b2e3-f1a9549e77cb" providerId="ADAL" clId="{E5C093B5-1525-44AD-BE83-C693D13EE842}" dt="2024-06-14T07:39:12.549" v="447" actId="20577"/>
          <ac:spMkLst>
            <pc:docMk/>
            <pc:sldMk cId="2548565419" sldId="2147473667"/>
            <ac:spMk id="4" creationId="{84140A68-8A97-9E93-F243-49F4DAAE54C6}"/>
          </ac:spMkLst>
        </pc:spChg>
        <pc:spChg chg="mod">
          <ac:chgData name="Japneet" userId="c237a667-ca4a-43b2-b2e3-f1a9549e77cb" providerId="ADAL" clId="{E5C093B5-1525-44AD-BE83-C693D13EE842}" dt="2024-06-14T11:03:33.079" v="616" actId="20577"/>
          <ac:spMkLst>
            <pc:docMk/>
            <pc:sldMk cId="2548565419" sldId="2147473667"/>
            <ac:spMk id="5" creationId="{F2EB43DB-D181-2A7E-B1E9-12E8829BE0B7}"/>
          </ac:spMkLst>
        </pc:spChg>
      </pc:sldChg>
      <pc:sldChg chg="addSp delSp modSp add mod">
        <pc:chgData name="Japneet" userId="c237a667-ca4a-43b2-b2e3-f1a9549e77cb" providerId="ADAL" clId="{E5C093B5-1525-44AD-BE83-C693D13EE842}" dt="2024-06-14T11:05:09.013" v="657"/>
        <pc:sldMkLst>
          <pc:docMk/>
          <pc:sldMk cId="2502283580" sldId="2147479875"/>
        </pc:sldMkLst>
        <pc:spChg chg="mod">
          <ac:chgData name="Japneet" userId="c237a667-ca4a-43b2-b2e3-f1a9549e77cb" providerId="ADAL" clId="{E5C093B5-1525-44AD-BE83-C693D13EE842}" dt="2024-06-14T11:05:08.898" v="619" actId="948"/>
          <ac:spMkLst>
            <pc:docMk/>
            <pc:sldMk cId="2502283580" sldId="2147479875"/>
            <ac:spMk id="4" creationId="{92928F9E-0DBD-8954-B3CD-191964540E76}"/>
          </ac:spMkLst>
        </pc:spChg>
        <pc:spChg chg="add del mod">
          <ac:chgData name="Japneet" userId="c237a667-ca4a-43b2-b2e3-f1a9549e77cb" providerId="ADAL" clId="{E5C093B5-1525-44AD-BE83-C693D13EE842}" dt="2024-06-14T11:02:27.751" v="490" actId="478"/>
          <ac:spMkLst>
            <pc:docMk/>
            <pc:sldMk cId="2502283580" sldId="2147479875"/>
            <ac:spMk id="7" creationId="{4FEBA009-3E81-D5A2-A815-691E25B3B160}"/>
          </ac:spMkLst>
        </pc:spChg>
        <pc:spChg chg="add mod">
          <ac:chgData name="Japneet" userId="c237a667-ca4a-43b2-b2e3-f1a9549e77cb" providerId="ADAL" clId="{E5C093B5-1525-44AD-BE83-C693D13EE842}" dt="2024-06-14T11:02:54.171" v="573" actId="20577"/>
          <ac:spMkLst>
            <pc:docMk/>
            <pc:sldMk cId="2502283580" sldId="2147479875"/>
            <ac:spMk id="8" creationId="{9E4A3907-2DFC-28A1-F335-B95F7D0C89FE}"/>
          </ac:spMkLst>
        </pc:spChg>
        <pc:spChg chg="add del mod modVis">
          <ac:chgData name="Japneet" userId="c237a667-ca4a-43b2-b2e3-f1a9549e77cb" providerId="ADAL" clId="{E5C093B5-1525-44AD-BE83-C693D13EE842}" dt="2024-06-14T11:05:08.954" v="642"/>
          <ac:spMkLst>
            <pc:docMk/>
            <pc:sldMk cId="2502283580" sldId="2147479875"/>
            <ac:spMk id="9" creationId="{4586B139-5658-4424-3180-AB68A5F50F7D}"/>
          </ac:spMkLst>
        </pc:spChg>
        <pc:graphicFrameChg chg="del">
          <ac:chgData name="Japneet" userId="c237a667-ca4a-43b2-b2e3-f1a9549e77cb" providerId="ADAL" clId="{E5C093B5-1525-44AD-BE83-C693D13EE842}" dt="2024-06-14T11:02:17.647" v="489" actId="478"/>
          <ac:graphicFrameMkLst>
            <pc:docMk/>
            <pc:sldMk cId="2502283580" sldId="2147479875"/>
            <ac:graphicFrameMk id="6" creationId="{A496F313-72F3-AF7C-B63A-A5232ACE2274}"/>
          </ac:graphicFrameMkLst>
        </pc:graphicFrameChg>
        <pc:graphicFrameChg chg="add mod ord modVis replST">
          <ac:chgData name="Japneet" userId="c237a667-ca4a-43b2-b2e3-f1a9549e77cb" providerId="ADAL" clId="{E5C093B5-1525-44AD-BE83-C693D13EE842}" dt="2024-06-14T11:05:09.013" v="657"/>
          <ac:graphicFrameMkLst>
            <pc:docMk/>
            <pc:sldMk cId="2502283580" sldId="2147479875"/>
            <ac:graphicFrameMk id="10" creationId="{AAEC10BD-BA58-2F19-BCA6-1499ADC2B888}"/>
          </ac:graphicFrameMkLst>
        </pc:graphicFrameChg>
      </pc:sldChg>
      <pc:sldChg chg="add">
        <pc:chgData name="Japneet" userId="c237a667-ca4a-43b2-b2e3-f1a9549e77cb" providerId="ADAL" clId="{E5C093B5-1525-44AD-BE83-C693D13EE842}" dt="2024-06-14T07:39:29.997" v="448"/>
        <pc:sldMkLst>
          <pc:docMk/>
          <pc:sldMk cId="621843727" sldId="2147483322"/>
        </pc:sldMkLst>
      </pc:sldChg>
      <pc:sldChg chg="add">
        <pc:chgData name="Japneet" userId="c237a667-ca4a-43b2-b2e3-f1a9549e77cb" providerId="ADAL" clId="{E5C093B5-1525-44AD-BE83-C693D13EE842}" dt="2024-06-14T07:39:29.997" v="448"/>
        <pc:sldMkLst>
          <pc:docMk/>
          <pc:sldMk cId="374630243" sldId="2147483323"/>
        </pc:sldMkLst>
      </pc:sldChg>
      <pc:sldChg chg="add">
        <pc:chgData name="Japneet" userId="c237a667-ca4a-43b2-b2e3-f1a9549e77cb" providerId="ADAL" clId="{E5C093B5-1525-44AD-BE83-C693D13EE842}" dt="2024-06-14T07:40:49.070" v="451"/>
        <pc:sldMkLst>
          <pc:docMk/>
          <pc:sldMk cId="655760376" sldId="2147483324"/>
        </pc:sldMkLst>
      </pc:sldChg>
      <pc:sldChg chg="add">
        <pc:chgData name="Japneet" userId="c237a667-ca4a-43b2-b2e3-f1a9549e77cb" providerId="ADAL" clId="{E5C093B5-1525-44AD-BE83-C693D13EE842}" dt="2024-06-14T07:40:49.070" v="451"/>
        <pc:sldMkLst>
          <pc:docMk/>
          <pc:sldMk cId="883203918" sldId="2147483325"/>
        </pc:sldMkLst>
      </pc:sldChg>
      <pc:sldChg chg="add">
        <pc:chgData name="Japneet" userId="c237a667-ca4a-43b2-b2e3-f1a9549e77cb" providerId="ADAL" clId="{E5C093B5-1525-44AD-BE83-C693D13EE842}" dt="2024-06-14T07:40:49.070" v="451"/>
        <pc:sldMkLst>
          <pc:docMk/>
          <pc:sldMk cId="1676575122" sldId="2147483326"/>
        </pc:sldMkLst>
      </pc:sldChg>
    </pc:docChg>
  </pc:docChgLst>
  <pc:docChgLst>
    <pc:chgData name="Seun Osonuga" userId="6d4a9fd65a6bad53" providerId="LiveId" clId="{8E2C4AC5-B360-4AE6-98F4-5311D0BC1EDD}"/>
    <pc:docChg chg="undo custSel addSld delSld modSld sldOrd modSection">
      <pc:chgData name="Seun Osonuga" userId="6d4a9fd65a6bad53" providerId="LiveId" clId="{8E2C4AC5-B360-4AE6-98F4-5311D0BC1EDD}" dt="2024-07-09T10:24:42.829" v="1275" actId="478"/>
      <pc:docMkLst>
        <pc:docMk/>
      </pc:docMkLst>
      <pc:sldChg chg="addSp delSp modSp add del mod">
        <pc:chgData name="Seun Osonuga" userId="6d4a9fd65a6bad53" providerId="LiveId" clId="{8E2C4AC5-B360-4AE6-98F4-5311D0BC1EDD}" dt="2024-07-09T09:32:25.706" v="628" actId="47"/>
        <pc:sldMkLst>
          <pc:docMk/>
          <pc:sldMk cId="992609000" sldId="2147483327"/>
        </pc:sldMkLst>
        <pc:spChg chg="mod">
          <ac:chgData name="Seun Osonuga" userId="6d4a9fd65a6bad53" providerId="LiveId" clId="{8E2C4AC5-B360-4AE6-98F4-5311D0BC1EDD}" dt="2024-07-09T08:34:29.379" v="2" actId="20577"/>
          <ac:spMkLst>
            <pc:docMk/>
            <pc:sldMk cId="992609000" sldId="2147483327"/>
            <ac:spMk id="4" creationId="{92928F9E-0DBD-8954-B3CD-191964540E76}"/>
          </ac:spMkLst>
        </pc:spChg>
        <pc:spChg chg="del">
          <ac:chgData name="Seun Osonuga" userId="6d4a9fd65a6bad53" providerId="LiveId" clId="{8E2C4AC5-B360-4AE6-98F4-5311D0BC1EDD}" dt="2024-07-09T08:34:41.069" v="4" actId="478"/>
          <ac:spMkLst>
            <pc:docMk/>
            <pc:sldMk cId="992609000" sldId="2147483327"/>
            <ac:spMk id="5" creationId="{3747EFA5-770F-FCBF-CA13-6CD3E88B5864}"/>
          </ac:spMkLst>
        </pc:spChg>
        <pc:spChg chg="add del mod">
          <ac:chgData name="Seun Osonuga" userId="6d4a9fd65a6bad53" providerId="LiveId" clId="{8E2C4AC5-B360-4AE6-98F4-5311D0BC1EDD}" dt="2024-07-09T08:34:43.728" v="5" actId="478"/>
          <ac:spMkLst>
            <pc:docMk/>
            <pc:sldMk cId="992609000" sldId="2147483327"/>
            <ac:spMk id="6" creationId="{A30749D0-5155-4383-BE16-D125EF8AC948}"/>
          </ac:spMkLst>
        </pc:spChg>
        <pc:spChg chg="del">
          <ac:chgData name="Seun Osonuga" userId="6d4a9fd65a6bad53" providerId="LiveId" clId="{8E2C4AC5-B360-4AE6-98F4-5311D0BC1EDD}" dt="2024-07-09T08:34:34.848" v="3" actId="478"/>
          <ac:spMkLst>
            <pc:docMk/>
            <pc:sldMk cId="992609000" sldId="2147483327"/>
            <ac:spMk id="8" creationId="{9E4A3907-2DFC-28A1-F335-B95F7D0C89FE}"/>
          </ac:spMkLst>
        </pc:spChg>
      </pc:sldChg>
      <pc:sldChg chg="addSp delSp modSp add del mod">
        <pc:chgData name="Seun Osonuga" userId="6d4a9fd65a6bad53" providerId="LiveId" clId="{8E2C4AC5-B360-4AE6-98F4-5311D0BC1EDD}" dt="2024-07-09T09:32:27.678" v="629" actId="47"/>
        <pc:sldMkLst>
          <pc:docMk/>
          <pc:sldMk cId="1766786769" sldId="2147483328"/>
        </pc:sldMkLst>
        <pc:spChg chg="del">
          <ac:chgData name="Seun Osonuga" userId="6d4a9fd65a6bad53" providerId="LiveId" clId="{8E2C4AC5-B360-4AE6-98F4-5311D0BC1EDD}" dt="2024-07-09T08:35:11.708" v="7" actId="478"/>
          <ac:spMkLst>
            <pc:docMk/>
            <pc:sldMk cId="1766786769" sldId="2147483328"/>
            <ac:spMk id="4" creationId="{92928F9E-0DBD-8954-B3CD-191964540E76}"/>
          </ac:spMkLst>
        </pc:spChg>
        <pc:spChg chg="add mod">
          <ac:chgData name="Seun Osonuga" userId="6d4a9fd65a6bad53" providerId="LiveId" clId="{8E2C4AC5-B360-4AE6-98F4-5311D0BC1EDD}" dt="2024-07-09T08:35:11.708" v="7" actId="478"/>
          <ac:spMkLst>
            <pc:docMk/>
            <pc:sldMk cId="1766786769" sldId="2147483328"/>
            <ac:spMk id="5" creationId="{2FEF6147-6D9E-438F-85CE-F8E981C0DF7A}"/>
          </ac:spMkLst>
        </pc:spChg>
      </pc:sldChg>
      <pc:sldChg chg="addSp delSp modSp add del mod ord">
        <pc:chgData name="Seun Osonuga" userId="6d4a9fd65a6bad53" providerId="LiveId" clId="{8E2C4AC5-B360-4AE6-98F4-5311D0BC1EDD}" dt="2024-07-09T09:32:21.498" v="627" actId="47"/>
        <pc:sldMkLst>
          <pc:docMk/>
          <pc:sldMk cId="17008744" sldId="2147483329"/>
        </pc:sldMkLst>
        <pc:spChg chg="add mod">
          <ac:chgData name="Seun Osonuga" userId="6d4a9fd65a6bad53" providerId="LiveId" clId="{8E2C4AC5-B360-4AE6-98F4-5311D0BC1EDD}" dt="2024-07-09T08:46:55.489" v="215" actId="1076"/>
          <ac:spMkLst>
            <pc:docMk/>
            <pc:sldMk cId="17008744" sldId="2147483329"/>
            <ac:spMk id="6" creationId="{E69E7257-D930-48A1-9F87-EF8CD762D62B}"/>
          </ac:spMkLst>
        </pc:spChg>
        <pc:spChg chg="add del mod">
          <ac:chgData name="Seun Osonuga" userId="6d4a9fd65a6bad53" providerId="LiveId" clId="{8E2C4AC5-B360-4AE6-98F4-5311D0BC1EDD}" dt="2024-07-09T08:41:08.115" v="126" actId="478"/>
          <ac:spMkLst>
            <pc:docMk/>
            <pc:sldMk cId="17008744" sldId="2147483329"/>
            <ac:spMk id="7" creationId="{E1E95058-3F97-4262-8554-9B69BD632C40}"/>
          </ac:spMkLst>
        </pc:spChg>
        <pc:spChg chg="add mod">
          <ac:chgData name="Seun Osonuga" userId="6d4a9fd65a6bad53" providerId="LiveId" clId="{8E2C4AC5-B360-4AE6-98F4-5311D0BC1EDD}" dt="2024-07-09T08:50:26.510" v="259" actId="14100"/>
          <ac:spMkLst>
            <pc:docMk/>
            <pc:sldMk cId="17008744" sldId="2147483329"/>
            <ac:spMk id="13" creationId="{50B90408-B2C2-44FF-A8F9-724864263CED}"/>
          </ac:spMkLst>
        </pc:spChg>
        <pc:spChg chg="add mod">
          <ac:chgData name="Seun Osonuga" userId="6d4a9fd65a6bad53" providerId="LiveId" clId="{8E2C4AC5-B360-4AE6-98F4-5311D0BC1EDD}" dt="2024-07-09T08:51:52.324" v="271" actId="20577"/>
          <ac:spMkLst>
            <pc:docMk/>
            <pc:sldMk cId="17008744" sldId="2147483329"/>
            <ac:spMk id="16" creationId="{0DAF823B-1457-4AE6-9DDA-3C14DE64B132}"/>
          </ac:spMkLst>
        </pc:spChg>
        <pc:spChg chg="del">
          <ac:chgData name="Seun Osonuga" userId="6d4a9fd65a6bad53" providerId="LiveId" clId="{8E2C4AC5-B360-4AE6-98F4-5311D0BC1EDD}" dt="2024-07-09T08:35:46.731" v="16" actId="478"/>
          <ac:spMkLst>
            <pc:docMk/>
            <pc:sldMk cId="17008744" sldId="2147483329"/>
            <ac:spMk id="36" creationId="{3E47AED8-FB6D-49E3-8B2A-54A317DEBA8D}"/>
          </ac:spMkLst>
        </pc:spChg>
        <pc:spChg chg="del">
          <ac:chgData name="Seun Osonuga" userId="6d4a9fd65a6bad53" providerId="LiveId" clId="{8E2C4AC5-B360-4AE6-98F4-5311D0BC1EDD}" dt="2024-07-09T08:35:46.731" v="16" actId="478"/>
          <ac:spMkLst>
            <pc:docMk/>
            <pc:sldMk cId="17008744" sldId="2147483329"/>
            <ac:spMk id="46" creationId="{157A6865-52E9-427E-97BA-5464C58136C5}"/>
          </ac:spMkLst>
        </pc:spChg>
        <pc:spChg chg="mod">
          <ac:chgData name="Seun Osonuga" userId="6d4a9fd65a6bad53" providerId="LiveId" clId="{8E2C4AC5-B360-4AE6-98F4-5311D0BC1EDD}" dt="2024-07-09T08:36:30.174" v="86" actId="20577"/>
          <ac:spMkLst>
            <pc:docMk/>
            <pc:sldMk cId="17008744" sldId="2147483329"/>
            <ac:spMk id="79" creationId="{A1676573-A720-4D61-8D96-36566EDD4721}"/>
          </ac:spMkLst>
        </pc:spChg>
        <pc:spChg chg="add mod">
          <ac:chgData name="Seun Osonuga" userId="6d4a9fd65a6bad53" providerId="LiveId" clId="{8E2C4AC5-B360-4AE6-98F4-5311D0BC1EDD}" dt="2024-07-09T08:36:00.175" v="28" actId="1038"/>
          <ac:spMkLst>
            <pc:docMk/>
            <pc:sldMk cId="17008744" sldId="2147483329"/>
            <ac:spMk id="84" creationId="{87EBC8AE-E8DD-4348-A898-1278FE8AD912}"/>
          </ac:spMkLst>
        </pc:spChg>
        <pc:spChg chg="add mod">
          <ac:chgData name="Seun Osonuga" userId="6d4a9fd65a6bad53" providerId="LiveId" clId="{8E2C4AC5-B360-4AE6-98F4-5311D0BC1EDD}" dt="2024-07-09T08:43:17.452" v="160" actId="164"/>
          <ac:spMkLst>
            <pc:docMk/>
            <pc:sldMk cId="17008744" sldId="2147483329"/>
            <ac:spMk id="90" creationId="{CE5A3FD9-F3C7-4E20-B63D-BE3EBEB91E82}"/>
          </ac:spMkLst>
        </pc:spChg>
        <pc:spChg chg="add mod">
          <ac:chgData name="Seun Osonuga" userId="6d4a9fd65a6bad53" providerId="LiveId" clId="{8E2C4AC5-B360-4AE6-98F4-5311D0BC1EDD}" dt="2024-07-09T08:46:55.489" v="215" actId="1076"/>
          <ac:spMkLst>
            <pc:docMk/>
            <pc:sldMk cId="17008744" sldId="2147483329"/>
            <ac:spMk id="96" creationId="{D83B5063-0F11-4121-B53C-BF96BEEB02F2}"/>
          </ac:spMkLst>
        </pc:spChg>
        <pc:spChg chg="add mod">
          <ac:chgData name="Seun Osonuga" userId="6d4a9fd65a6bad53" providerId="LiveId" clId="{8E2C4AC5-B360-4AE6-98F4-5311D0BC1EDD}" dt="2024-07-09T08:46:55.489" v="215" actId="1076"/>
          <ac:spMkLst>
            <pc:docMk/>
            <pc:sldMk cId="17008744" sldId="2147483329"/>
            <ac:spMk id="98" creationId="{D3D536FD-2D3A-427C-8F1E-6D5C19CA4F82}"/>
          </ac:spMkLst>
        </pc:spChg>
        <pc:spChg chg="add mod">
          <ac:chgData name="Seun Osonuga" userId="6d4a9fd65a6bad53" providerId="LiveId" clId="{8E2C4AC5-B360-4AE6-98F4-5311D0BC1EDD}" dt="2024-07-09T08:46:55.489" v="215" actId="1076"/>
          <ac:spMkLst>
            <pc:docMk/>
            <pc:sldMk cId="17008744" sldId="2147483329"/>
            <ac:spMk id="100" creationId="{FF59ED16-191E-4659-87B2-FE5BA2E32426}"/>
          </ac:spMkLst>
        </pc:spChg>
        <pc:spChg chg="add mod">
          <ac:chgData name="Seun Osonuga" userId="6d4a9fd65a6bad53" providerId="LiveId" clId="{8E2C4AC5-B360-4AE6-98F4-5311D0BC1EDD}" dt="2024-07-09T08:46:55.489" v="215" actId="1076"/>
          <ac:spMkLst>
            <pc:docMk/>
            <pc:sldMk cId="17008744" sldId="2147483329"/>
            <ac:spMk id="102" creationId="{AAA7AA39-531F-4268-B794-6A2989A39603}"/>
          </ac:spMkLst>
        </pc:spChg>
        <pc:spChg chg="add mod">
          <ac:chgData name="Seun Osonuga" userId="6d4a9fd65a6bad53" providerId="LiveId" clId="{8E2C4AC5-B360-4AE6-98F4-5311D0BC1EDD}" dt="2024-07-09T08:46:55.489" v="215" actId="1076"/>
          <ac:spMkLst>
            <pc:docMk/>
            <pc:sldMk cId="17008744" sldId="2147483329"/>
            <ac:spMk id="104" creationId="{5756F6C9-2C16-4BF1-9B1C-5E599831F4A6}"/>
          </ac:spMkLst>
        </pc:spChg>
        <pc:spChg chg="add mod">
          <ac:chgData name="Seun Osonuga" userId="6d4a9fd65a6bad53" providerId="LiveId" clId="{8E2C4AC5-B360-4AE6-98F4-5311D0BC1EDD}" dt="2024-07-09T08:46:55.489" v="215" actId="1076"/>
          <ac:spMkLst>
            <pc:docMk/>
            <pc:sldMk cId="17008744" sldId="2147483329"/>
            <ac:spMk id="106" creationId="{0F535CB1-CD87-4F30-B506-5B7B615299FA}"/>
          </ac:spMkLst>
        </pc:spChg>
        <pc:spChg chg="add mod">
          <ac:chgData name="Seun Osonuga" userId="6d4a9fd65a6bad53" providerId="LiveId" clId="{8E2C4AC5-B360-4AE6-98F4-5311D0BC1EDD}" dt="2024-07-09T08:46:55.489" v="215" actId="1076"/>
          <ac:spMkLst>
            <pc:docMk/>
            <pc:sldMk cId="17008744" sldId="2147483329"/>
            <ac:spMk id="108" creationId="{1F82ED3F-99A2-42C7-9DEC-2BE8259DF45E}"/>
          </ac:spMkLst>
        </pc:spChg>
        <pc:spChg chg="add mod">
          <ac:chgData name="Seun Osonuga" userId="6d4a9fd65a6bad53" providerId="LiveId" clId="{8E2C4AC5-B360-4AE6-98F4-5311D0BC1EDD}" dt="2024-07-09T08:46:55.489" v="215" actId="1076"/>
          <ac:spMkLst>
            <pc:docMk/>
            <pc:sldMk cId="17008744" sldId="2147483329"/>
            <ac:spMk id="111" creationId="{FB0A29DD-381B-4148-9104-8C0DD3A667B7}"/>
          </ac:spMkLst>
        </pc:spChg>
        <pc:spChg chg="del">
          <ac:chgData name="Seun Osonuga" userId="6d4a9fd65a6bad53" providerId="LiveId" clId="{8E2C4AC5-B360-4AE6-98F4-5311D0BC1EDD}" dt="2024-07-09T08:35:46.731" v="16" actId="478"/>
          <ac:spMkLst>
            <pc:docMk/>
            <pc:sldMk cId="17008744" sldId="2147483329"/>
            <ac:spMk id="114" creationId="{8F256F09-AB83-40AA-97B0-195CDB5A39B5}"/>
          </ac:spMkLst>
        </pc:spChg>
        <pc:spChg chg="add mod">
          <ac:chgData name="Seun Osonuga" userId="6d4a9fd65a6bad53" providerId="LiveId" clId="{8E2C4AC5-B360-4AE6-98F4-5311D0BC1EDD}" dt="2024-07-09T08:46:55.489" v="215" actId="1076"/>
          <ac:spMkLst>
            <pc:docMk/>
            <pc:sldMk cId="17008744" sldId="2147483329"/>
            <ac:spMk id="115" creationId="{7A0AC296-9747-45C8-85EB-2F397A6A7457}"/>
          </ac:spMkLst>
        </pc:spChg>
        <pc:spChg chg="add mod">
          <ac:chgData name="Seun Osonuga" userId="6d4a9fd65a6bad53" providerId="LiveId" clId="{8E2C4AC5-B360-4AE6-98F4-5311D0BC1EDD}" dt="2024-07-09T08:46:55.489" v="215" actId="1076"/>
          <ac:spMkLst>
            <pc:docMk/>
            <pc:sldMk cId="17008744" sldId="2147483329"/>
            <ac:spMk id="118" creationId="{F1B26478-05D3-4A26-ABCA-7DFD8736FCFE}"/>
          </ac:spMkLst>
        </pc:spChg>
        <pc:spChg chg="del">
          <ac:chgData name="Seun Osonuga" userId="6d4a9fd65a6bad53" providerId="LiveId" clId="{8E2C4AC5-B360-4AE6-98F4-5311D0BC1EDD}" dt="2024-07-09T08:35:46.731" v="16" actId="478"/>
          <ac:spMkLst>
            <pc:docMk/>
            <pc:sldMk cId="17008744" sldId="2147483329"/>
            <ac:spMk id="150" creationId="{207AB281-FBE2-4861-B6F9-0D8589A7A0CC}"/>
          </ac:spMkLst>
        </pc:spChg>
        <pc:spChg chg="del">
          <ac:chgData name="Seun Osonuga" userId="6d4a9fd65a6bad53" providerId="LiveId" clId="{8E2C4AC5-B360-4AE6-98F4-5311D0BC1EDD}" dt="2024-07-09T08:35:46.731" v="16" actId="478"/>
          <ac:spMkLst>
            <pc:docMk/>
            <pc:sldMk cId="17008744" sldId="2147483329"/>
            <ac:spMk id="166" creationId="{839F88EF-6356-479E-B6C4-CFD912F02C91}"/>
          </ac:spMkLst>
        </pc:spChg>
        <pc:spChg chg="del">
          <ac:chgData name="Seun Osonuga" userId="6d4a9fd65a6bad53" providerId="LiveId" clId="{8E2C4AC5-B360-4AE6-98F4-5311D0BC1EDD}" dt="2024-07-09T08:35:46.731" v="16" actId="478"/>
          <ac:spMkLst>
            <pc:docMk/>
            <pc:sldMk cId="17008744" sldId="2147483329"/>
            <ac:spMk id="168" creationId="{40C14E4B-98ED-49A4-A233-00924413C28C}"/>
          </ac:spMkLst>
        </pc:spChg>
        <pc:spChg chg="del">
          <ac:chgData name="Seun Osonuga" userId="6d4a9fd65a6bad53" providerId="LiveId" clId="{8E2C4AC5-B360-4AE6-98F4-5311D0BC1EDD}" dt="2024-07-09T08:35:46.731" v="16" actId="478"/>
          <ac:spMkLst>
            <pc:docMk/>
            <pc:sldMk cId="17008744" sldId="2147483329"/>
            <ac:spMk id="169" creationId="{00248FE2-1214-45E3-ACE3-3166655BB5A9}"/>
          </ac:spMkLst>
        </pc:spChg>
        <pc:spChg chg="del">
          <ac:chgData name="Seun Osonuga" userId="6d4a9fd65a6bad53" providerId="LiveId" clId="{8E2C4AC5-B360-4AE6-98F4-5311D0BC1EDD}" dt="2024-07-09T08:35:46.731" v="16" actId="478"/>
          <ac:spMkLst>
            <pc:docMk/>
            <pc:sldMk cId="17008744" sldId="2147483329"/>
            <ac:spMk id="170" creationId="{9B2EE19D-4CFE-4013-925C-9931A8B3E6BF}"/>
          </ac:spMkLst>
        </pc:spChg>
        <pc:spChg chg="del">
          <ac:chgData name="Seun Osonuga" userId="6d4a9fd65a6bad53" providerId="LiveId" clId="{8E2C4AC5-B360-4AE6-98F4-5311D0BC1EDD}" dt="2024-07-09T08:35:46.731" v="16" actId="478"/>
          <ac:spMkLst>
            <pc:docMk/>
            <pc:sldMk cId="17008744" sldId="2147483329"/>
            <ac:spMk id="171" creationId="{4EC5B3BE-B474-467A-ACC2-F635A439833A}"/>
          </ac:spMkLst>
        </pc:spChg>
        <pc:spChg chg="del">
          <ac:chgData name="Seun Osonuga" userId="6d4a9fd65a6bad53" providerId="LiveId" clId="{8E2C4AC5-B360-4AE6-98F4-5311D0BC1EDD}" dt="2024-07-09T08:35:46.731" v="16" actId="478"/>
          <ac:spMkLst>
            <pc:docMk/>
            <pc:sldMk cId="17008744" sldId="2147483329"/>
            <ac:spMk id="172" creationId="{D8623851-6272-4151-B9A2-72EDBCCFCCAB}"/>
          </ac:spMkLst>
        </pc:spChg>
        <pc:spChg chg="del">
          <ac:chgData name="Seun Osonuga" userId="6d4a9fd65a6bad53" providerId="LiveId" clId="{8E2C4AC5-B360-4AE6-98F4-5311D0BC1EDD}" dt="2024-07-09T08:35:46.731" v="16" actId="478"/>
          <ac:spMkLst>
            <pc:docMk/>
            <pc:sldMk cId="17008744" sldId="2147483329"/>
            <ac:spMk id="244" creationId="{D4170D35-C2F2-4845-A83E-BC3FC27C4A18}"/>
          </ac:spMkLst>
        </pc:spChg>
        <pc:spChg chg="del">
          <ac:chgData name="Seun Osonuga" userId="6d4a9fd65a6bad53" providerId="LiveId" clId="{8E2C4AC5-B360-4AE6-98F4-5311D0BC1EDD}" dt="2024-07-09T08:35:46.731" v="16" actId="478"/>
          <ac:spMkLst>
            <pc:docMk/>
            <pc:sldMk cId="17008744" sldId="2147483329"/>
            <ac:spMk id="245" creationId="{8200D137-A2A2-4EB9-9B65-C5F2D5F90846}"/>
          </ac:spMkLst>
        </pc:spChg>
        <pc:spChg chg="del">
          <ac:chgData name="Seun Osonuga" userId="6d4a9fd65a6bad53" providerId="LiveId" clId="{8E2C4AC5-B360-4AE6-98F4-5311D0BC1EDD}" dt="2024-07-09T08:35:46.731" v="16" actId="478"/>
          <ac:spMkLst>
            <pc:docMk/>
            <pc:sldMk cId="17008744" sldId="2147483329"/>
            <ac:spMk id="246" creationId="{977070A2-8542-4010-BEBC-98E0EA5CCCD0}"/>
          </ac:spMkLst>
        </pc:spChg>
        <pc:spChg chg="del">
          <ac:chgData name="Seun Osonuga" userId="6d4a9fd65a6bad53" providerId="LiveId" clId="{8E2C4AC5-B360-4AE6-98F4-5311D0BC1EDD}" dt="2024-07-09T08:35:46.731" v="16" actId="478"/>
          <ac:spMkLst>
            <pc:docMk/>
            <pc:sldMk cId="17008744" sldId="2147483329"/>
            <ac:spMk id="247" creationId="{A4F1051F-10FF-4997-A557-30038B6F84CF}"/>
          </ac:spMkLst>
        </pc:spChg>
        <pc:spChg chg="del">
          <ac:chgData name="Seun Osonuga" userId="6d4a9fd65a6bad53" providerId="LiveId" clId="{8E2C4AC5-B360-4AE6-98F4-5311D0BC1EDD}" dt="2024-07-09T08:35:46.731" v="16" actId="478"/>
          <ac:spMkLst>
            <pc:docMk/>
            <pc:sldMk cId="17008744" sldId="2147483329"/>
            <ac:spMk id="248" creationId="{11A29395-5405-409A-8CBF-C171BA98A785}"/>
          </ac:spMkLst>
        </pc:spChg>
        <pc:spChg chg="del">
          <ac:chgData name="Seun Osonuga" userId="6d4a9fd65a6bad53" providerId="LiveId" clId="{8E2C4AC5-B360-4AE6-98F4-5311D0BC1EDD}" dt="2024-07-09T08:35:46.731" v="16" actId="478"/>
          <ac:spMkLst>
            <pc:docMk/>
            <pc:sldMk cId="17008744" sldId="2147483329"/>
            <ac:spMk id="249" creationId="{90E8F17E-0F64-490C-8A8F-81F0B4EB2F4E}"/>
          </ac:spMkLst>
        </pc:spChg>
        <pc:spChg chg="del">
          <ac:chgData name="Seun Osonuga" userId="6d4a9fd65a6bad53" providerId="LiveId" clId="{8E2C4AC5-B360-4AE6-98F4-5311D0BC1EDD}" dt="2024-07-09T08:35:46.731" v="16" actId="478"/>
          <ac:spMkLst>
            <pc:docMk/>
            <pc:sldMk cId="17008744" sldId="2147483329"/>
            <ac:spMk id="250" creationId="{45D22847-08D2-4D14-84F9-5492C8BF26DF}"/>
          </ac:spMkLst>
        </pc:spChg>
        <pc:spChg chg="del">
          <ac:chgData name="Seun Osonuga" userId="6d4a9fd65a6bad53" providerId="LiveId" clId="{8E2C4AC5-B360-4AE6-98F4-5311D0BC1EDD}" dt="2024-07-09T08:35:46.731" v="16" actId="478"/>
          <ac:spMkLst>
            <pc:docMk/>
            <pc:sldMk cId="17008744" sldId="2147483329"/>
            <ac:spMk id="251" creationId="{404599AF-A2D1-4D18-B475-8E6B4E663ADA}"/>
          </ac:spMkLst>
        </pc:spChg>
        <pc:spChg chg="del">
          <ac:chgData name="Seun Osonuga" userId="6d4a9fd65a6bad53" providerId="LiveId" clId="{8E2C4AC5-B360-4AE6-98F4-5311D0BC1EDD}" dt="2024-07-09T08:35:46.731" v="16" actId="478"/>
          <ac:spMkLst>
            <pc:docMk/>
            <pc:sldMk cId="17008744" sldId="2147483329"/>
            <ac:spMk id="252" creationId="{D49B7B9A-686C-44C6-801A-1574C96CFDFF}"/>
          </ac:spMkLst>
        </pc:spChg>
        <pc:spChg chg="del">
          <ac:chgData name="Seun Osonuga" userId="6d4a9fd65a6bad53" providerId="LiveId" clId="{8E2C4AC5-B360-4AE6-98F4-5311D0BC1EDD}" dt="2024-07-09T08:35:46.731" v="16" actId="478"/>
          <ac:spMkLst>
            <pc:docMk/>
            <pc:sldMk cId="17008744" sldId="2147483329"/>
            <ac:spMk id="259" creationId="{45072346-101F-4F0D-9302-1464D3DCE06C}"/>
          </ac:spMkLst>
        </pc:spChg>
        <pc:spChg chg="del">
          <ac:chgData name="Seun Osonuga" userId="6d4a9fd65a6bad53" providerId="LiveId" clId="{8E2C4AC5-B360-4AE6-98F4-5311D0BC1EDD}" dt="2024-07-09T08:35:46.731" v="16" actId="478"/>
          <ac:spMkLst>
            <pc:docMk/>
            <pc:sldMk cId="17008744" sldId="2147483329"/>
            <ac:spMk id="262" creationId="{EA85C566-906D-4831-AC4C-896F9F952BC6}"/>
          </ac:spMkLst>
        </pc:spChg>
        <pc:spChg chg="del">
          <ac:chgData name="Seun Osonuga" userId="6d4a9fd65a6bad53" providerId="LiveId" clId="{8E2C4AC5-B360-4AE6-98F4-5311D0BC1EDD}" dt="2024-07-09T08:35:46.731" v="16" actId="478"/>
          <ac:spMkLst>
            <pc:docMk/>
            <pc:sldMk cId="17008744" sldId="2147483329"/>
            <ac:spMk id="281" creationId="{AE935A63-3160-4ABA-A9E7-45A0577713F1}"/>
          </ac:spMkLst>
        </pc:spChg>
        <pc:grpChg chg="add del mod">
          <ac:chgData name="Seun Osonuga" userId="6d4a9fd65a6bad53" providerId="LiveId" clId="{8E2C4AC5-B360-4AE6-98F4-5311D0BC1EDD}" dt="2024-07-09T08:43:50.050" v="164" actId="478"/>
          <ac:grpSpMkLst>
            <pc:docMk/>
            <pc:sldMk cId="17008744" sldId="2147483329"/>
            <ac:grpSpMk id="11" creationId="{49378FDB-5EE7-438D-83EC-2F32E3DF0815}"/>
          </ac:grpSpMkLst>
        </pc:grpChg>
        <pc:grpChg chg="del">
          <ac:chgData name="Seun Osonuga" userId="6d4a9fd65a6bad53" providerId="LiveId" clId="{8E2C4AC5-B360-4AE6-98F4-5311D0BC1EDD}" dt="2024-07-09T08:35:46.731" v="16" actId="478"/>
          <ac:grpSpMkLst>
            <pc:docMk/>
            <pc:sldMk cId="17008744" sldId="2147483329"/>
            <ac:grpSpMk id="37" creationId="{2D0A3BB4-DE1D-47FE-8C0F-582DB57BB8A4}"/>
          </ac:grpSpMkLst>
        </pc:grpChg>
        <pc:grpChg chg="del">
          <ac:chgData name="Seun Osonuga" userId="6d4a9fd65a6bad53" providerId="LiveId" clId="{8E2C4AC5-B360-4AE6-98F4-5311D0BC1EDD}" dt="2024-07-09T08:35:46.731" v="16" actId="478"/>
          <ac:grpSpMkLst>
            <pc:docMk/>
            <pc:sldMk cId="17008744" sldId="2147483329"/>
            <ac:grpSpMk id="151" creationId="{D1D504A4-2D94-451B-9EB2-61528D17A238}"/>
          </ac:grpSpMkLst>
        </pc:grpChg>
        <pc:grpChg chg="del">
          <ac:chgData name="Seun Osonuga" userId="6d4a9fd65a6bad53" providerId="LiveId" clId="{8E2C4AC5-B360-4AE6-98F4-5311D0BC1EDD}" dt="2024-07-09T08:35:46.731" v="16" actId="478"/>
          <ac:grpSpMkLst>
            <pc:docMk/>
            <pc:sldMk cId="17008744" sldId="2147483329"/>
            <ac:grpSpMk id="154" creationId="{14A463E1-1978-401B-AE61-647CF5A16A1C}"/>
          </ac:grpSpMkLst>
        </pc:grpChg>
        <pc:grpChg chg="del">
          <ac:chgData name="Seun Osonuga" userId="6d4a9fd65a6bad53" providerId="LiveId" clId="{8E2C4AC5-B360-4AE6-98F4-5311D0BC1EDD}" dt="2024-07-09T08:35:46.731" v="16" actId="478"/>
          <ac:grpSpMkLst>
            <pc:docMk/>
            <pc:sldMk cId="17008744" sldId="2147483329"/>
            <ac:grpSpMk id="159" creationId="{C330C6C8-6E63-4C1B-A078-A5711BDBE24D}"/>
          </ac:grpSpMkLst>
        </pc:grpChg>
        <pc:graphicFrameChg chg="add mod">
          <ac:chgData name="Seun Osonuga" userId="6d4a9fd65a6bad53" providerId="LiveId" clId="{8E2C4AC5-B360-4AE6-98F4-5311D0BC1EDD}" dt="2024-07-09T08:46:55.489" v="215" actId="1076"/>
          <ac:graphicFrameMkLst>
            <pc:docMk/>
            <pc:sldMk cId="17008744" sldId="2147483329"/>
            <ac:graphicFrameMk id="5" creationId="{0D365958-1319-4553-A41C-9EE73C8DB9AA}"/>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10" creationId="{78A407A9-7279-4811-9FD4-376C32845F49}"/>
          </ac:graphicFrameMkLst>
        </pc:graphicFrameChg>
        <pc:graphicFrameChg chg="del">
          <ac:chgData name="Seun Osonuga" userId="6d4a9fd65a6bad53" providerId="LiveId" clId="{8E2C4AC5-B360-4AE6-98F4-5311D0BC1EDD}" dt="2024-07-09T08:35:46.731" v="16" actId="478"/>
          <ac:graphicFrameMkLst>
            <pc:docMk/>
            <pc:sldMk cId="17008744" sldId="2147483329"/>
            <ac:graphicFrameMk id="88" creationId="{7350D160-F484-41B8-AB29-D25AAB4A0F40}"/>
          </ac:graphicFrameMkLst>
        </pc:graphicFrameChg>
        <pc:graphicFrameChg chg="add mod">
          <ac:chgData name="Seun Osonuga" userId="6d4a9fd65a6bad53" providerId="LiveId" clId="{8E2C4AC5-B360-4AE6-98F4-5311D0BC1EDD}" dt="2024-07-09T08:43:17.452" v="160" actId="164"/>
          <ac:graphicFrameMkLst>
            <pc:docMk/>
            <pc:sldMk cId="17008744" sldId="2147483329"/>
            <ac:graphicFrameMk id="89" creationId="{15473DB2-6E0D-4B20-8433-7710149C3D76}"/>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95" creationId="{829CBCE0-CD09-4388-A26D-50B0E62F7E6A}"/>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97" creationId="{C3C51EAB-A382-4BE6-9042-93A91662C834}"/>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99" creationId="{F39041EA-816E-48EF-B4C9-43FEA4D4EA8B}"/>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101" creationId="{5FF33CAF-B86D-4E3A-93D4-186FC7AB5EAA}"/>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103" creationId="{8E9ADFC1-4964-4631-B117-406B1E5B1E94}"/>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105" creationId="{7D54D42F-BC1C-4111-935F-98E787F19818}"/>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107" creationId="{E023022C-8D09-4808-A0AF-357CB8B64FC2}"/>
          </ac:graphicFrameMkLst>
        </pc:graphicFrameChg>
        <pc:graphicFrameChg chg="del">
          <ac:chgData name="Seun Osonuga" userId="6d4a9fd65a6bad53" providerId="LiveId" clId="{8E2C4AC5-B360-4AE6-98F4-5311D0BC1EDD}" dt="2024-07-09T08:35:46.731" v="16" actId="478"/>
          <ac:graphicFrameMkLst>
            <pc:docMk/>
            <pc:sldMk cId="17008744" sldId="2147483329"/>
            <ac:graphicFrameMk id="109" creationId="{CFC7E8A5-B54B-4F99-B29C-6447E25DB5E4}"/>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110" creationId="{096681DD-1EC5-4D6A-9F15-B2730BF99930}"/>
          </ac:graphicFrameMkLst>
        </pc:graphicFrameChg>
        <pc:graphicFrameChg chg="del">
          <ac:chgData name="Seun Osonuga" userId="6d4a9fd65a6bad53" providerId="LiveId" clId="{8E2C4AC5-B360-4AE6-98F4-5311D0BC1EDD}" dt="2024-07-09T08:35:46.731" v="16" actId="478"/>
          <ac:graphicFrameMkLst>
            <pc:docMk/>
            <pc:sldMk cId="17008744" sldId="2147483329"/>
            <ac:graphicFrameMk id="112" creationId="{E36D86D2-CA9C-433F-991D-92EEB5447AA9}"/>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113" creationId="{F8487847-BDDA-47B9-B442-924700F49FF8}"/>
          </ac:graphicFrameMkLst>
        </pc:graphicFrameChg>
        <pc:graphicFrameChg chg="add mod">
          <ac:chgData name="Seun Osonuga" userId="6d4a9fd65a6bad53" providerId="LiveId" clId="{8E2C4AC5-B360-4AE6-98F4-5311D0BC1EDD}" dt="2024-07-09T08:46:55.489" v="215" actId="1076"/>
          <ac:graphicFrameMkLst>
            <pc:docMk/>
            <pc:sldMk cId="17008744" sldId="2147483329"/>
            <ac:graphicFrameMk id="116" creationId="{17919BA9-BCCA-416B-B4EB-C2BA1C6D31BD}"/>
          </ac:graphicFrameMkLst>
        </pc:graphicFrameChg>
        <pc:graphicFrameChg chg="del">
          <ac:chgData name="Seun Osonuga" userId="6d4a9fd65a6bad53" providerId="LiveId" clId="{8E2C4AC5-B360-4AE6-98F4-5311D0BC1EDD}" dt="2024-07-09T08:35:46.731" v="16" actId="478"/>
          <ac:graphicFrameMkLst>
            <pc:docMk/>
            <pc:sldMk cId="17008744" sldId="2147483329"/>
            <ac:graphicFrameMk id="117" creationId="{4E739714-711E-4986-A6E3-322C434716D6}"/>
          </ac:graphicFrameMkLst>
        </pc:graphicFrameChg>
        <pc:picChg chg="del">
          <ac:chgData name="Seun Osonuga" userId="6d4a9fd65a6bad53" providerId="LiveId" clId="{8E2C4AC5-B360-4AE6-98F4-5311D0BC1EDD}" dt="2024-07-09T08:35:46.731" v="16" actId="478"/>
          <ac:picMkLst>
            <pc:docMk/>
            <pc:sldMk cId="17008744" sldId="2147483329"/>
            <ac:picMk id="83" creationId="{316C48F3-7F42-4973-87A9-B926616B4B2F}"/>
          </ac:picMkLst>
        </pc:picChg>
        <pc:cxnChg chg="add mod">
          <ac:chgData name="Seun Osonuga" userId="6d4a9fd65a6bad53" providerId="LiveId" clId="{8E2C4AC5-B360-4AE6-98F4-5311D0BC1EDD}" dt="2024-07-09T08:48:01.891" v="225" actId="14100"/>
          <ac:cxnSpMkLst>
            <pc:docMk/>
            <pc:sldMk cId="17008744" sldId="2147483329"/>
            <ac:cxnSpMk id="15" creationId="{9B0A205E-6B87-4A15-8257-D9B26E9AE02A}"/>
          </ac:cxnSpMkLst>
        </pc:cxnChg>
        <pc:cxnChg chg="del">
          <ac:chgData name="Seun Osonuga" userId="6d4a9fd65a6bad53" providerId="LiveId" clId="{8E2C4AC5-B360-4AE6-98F4-5311D0BC1EDD}" dt="2024-07-09T08:35:46.731" v="16" actId="478"/>
          <ac:cxnSpMkLst>
            <pc:docMk/>
            <pc:sldMk cId="17008744" sldId="2147483329"/>
            <ac:cxnSpMk id="157" creationId="{AF7143B1-61BE-4B58-B63A-09B9EF07B6DE}"/>
          </ac:cxnSpMkLst>
        </pc:cxnChg>
        <pc:cxnChg chg="del">
          <ac:chgData name="Seun Osonuga" userId="6d4a9fd65a6bad53" providerId="LiveId" clId="{8E2C4AC5-B360-4AE6-98F4-5311D0BC1EDD}" dt="2024-07-09T08:35:46.731" v="16" actId="478"/>
          <ac:cxnSpMkLst>
            <pc:docMk/>
            <pc:sldMk cId="17008744" sldId="2147483329"/>
            <ac:cxnSpMk id="158" creationId="{DE472A5D-686F-434B-AB2E-8E4CC9EC9A83}"/>
          </ac:cxnSpMkLst>
        </pc:cxnChg>
        <pc:cxnChg chg="del">
          <ac:chgData name="Seun Osonuga" userId="6d4a9fd65a6bad53" providerId="LiveId" clId="{8E2C4AC5-B360-4AE6-98F4-5311D0BC1EDD}" dt="2024-07-09T08:35:46.731" v="16" actId="478"/>
          <ac:cxnSpMkLst>
            <pc:docMk/>
            <pc:sldMk cId="17008744" sldId="2147483329"/>
            <ac:cxnSpMk id="165" creationId="{55AADB20-E142-43E8-8AB6-553EF68B5D9B}"/>
          </ac:cxnSpMkLst>
        </pc:cxnChg>
        <pc:cxnChg chg="del">
          <ac:chgData name="Seun Osonuga" userId="6d4a9fd65a6bad53" providerId="LiveId" clId="{8E2C4AC5-B360-4AE6-98F4-5311D0BC1EDD}" dt="2024-07-09T08:35:46.731" v="16" actId="478"/>
          <ac:cxnSpMkLst>
            <pc:docMk/>
            <pc:sldMk cId="17008744" sldId="2147483329"/>
            <ac:cxnSpMk id="167" creationId="{9FC1BCF3-2578-4C62-B14D-E1F4E60C69B5}"/>
          </ac:cxnSpMkLst>
        </pc:cxnChg>
        <pc:cxnChg chg="del">
          <ac:chgData name="Seun Osonuga" userId="6d4a9fd65a6bad53" providerId="LiveId" clId="{8E2C4AC5-B360-4AE6-98F4-5311D0BC1EDD}" dt="2024-07-09T08:35:46.731" v="16" actId="478"/>
          <ac:cxnSpMkLst>
            <pc:docMk/>
            <pc:sldMk cId="17008744" sldId="2147483329"/>
            <ac:cxnSpMk id="261" creationId="{8970ABAF-1605-45F2-9E13-9FB3D8B4502D}"/>
          </ac:cxnSpMkLst>
        </pc:cxnChg>
      </pc:sldChg>
      <pc:sldChg chg="addSp delSp modSp add mod">
        <pc:chgData name="Seun Osonuga" userId="6d4a9fd65a6bad53" providerId="LiveId" clId="{8E2C4AC5-B360-4AE6-98F4-5311D0BC1EDD}" dt="2024-07-09T09:37:59.267" v="680" actId="1076"/>
        <pc:sldMkLst>
          <pc:docMk/>
          <pc:sldMk cId="990798143" sldId="2147483330"/>
        </pc:sldMkLst>
        <pc:spChg chg="mod">
          <ac:chgData name="Seun Osonuga" userId="6d4a9fd65a6bad53" providerId="LiveId" clId="{8E2C4AC5-B360-4AE6-98F4-5311D0BC1EDD}" dt="2024-07-09T09:32:07.508" v="620" actId="1037"/>
          <ac:spMkLst>
            <pc:docMk/>
            <pc:sldMk cId="990798143" sldId="2147483330"/>
            <ac:spMk id="6" creationId="{E69E7257-D930-48A1-9F87-EF8CD762D62B}"/>
          </ac:spMkLst>
        </pc:spChg>
        <pc:spChg chg="mod">
          <ac:chgData name="Seun Osonuga" userId="6d4a9fd65a6bad53" providerId="LiveId" clId="{8E2C4AC5-B360-4AE6-98F4-5311D0BC1EDD}" dt="2024-07-09T09:32:17.587" v="626" actId="1036"/>
          <ac:spMkLst>
            <pc:docMk/>
            <pc:sldMk cId="990798143" sldId="2147483330"/>
            <ac:spMk id="13" creationId="{50B90408-B2C2-44FF-A8F9-724864263CED}"/>
          </ac:spMkLst>
        </pc:spChg>
        <pc:spChg chg="mod">
          <ac:chgData name="Seun Osonuga" userId="6d4a9fd65a6bad53" providerId="LiveId" clId="{8E2C4AC5-B360-4AE6-98F4-5311D0BC1EDD}" dt="2024-07-09T09:32:17.587" v="626" actId="1036"/>
          <ac:spMkLst>
            <pc:docMk/>
            <pc:sldMk cId="990798143" sldId="2147483330"/>
            <ac:spMk id="16" creationId="{0DAF823B-1457-4AE6-9DDA-3C14DE64B132}"/>
          </ac:spMkLst>
        </pc:spChg>
        <pc:spChg chg="add mod">
          <ac:chgData name="Seun Osonuga" userId="6d4a9fd65a6bad53" providerId="LiveId" clId="{8E2C4AC5-B360-4AE6-98F4-5311D0BC1EDD}" dt="2024-07-09T09:32:17.587" v="626" actId="1036"/>
          <ac:spMkLst>
            <pc:docMk/>
            <pc:sldMk cId="990798143" sldId="2147483330"/>
            <ac:spMk id="80" creationId="{549EDD33-D1C7-4B4F-89CC-EF19992C51AF}"/>
          </ac:spMkLst>
        </pc:spChg>
        <pc:spChg chg="add mod">
          <ac:chgData name="Seun Osonuga" userId="6d4a9fd65a6bad53" providerId="LiveId" clId="{8E2C4AC5-B360-4AE6-98F4-5311D0BC1EDD}" dt="2024-07-09T09:32:07.508" v="620" actId="1037"/>
          <ac:spMkLst>
            <pc:docMk/>
            <pc:sldMk cId="990798143" sldId="2147483330"/>
            <ac:spMk id="81" creationId="{745ACAD3-3051-4862-96C6-BF4478BF3BC4}"/>
          </ac:spMkLst>
        </pc:spChg>
        <pc:spChg chg="add mod">
          <ac:chgData name="Seun Osonuga" userId="6d4a9fd65a6bad53" providerId="LiveId" clId="{8E2C4AC5-B360-4AE6-98F4-5311D0BC1EDD}" dt="2024-07-09T09:37:59.267" v="680" actId="1076"/>
          <ac:spMkLst>
            <pc:docMk/>
            <pc:sldMk cId="990798143" sldId="2147483330"/>
            <ac:spMk id="82" creationId="{993503C0-AFB1-418B-B03A-4ACBCF322FDD}"/>
          </ac:spMkLst>
        </pc:spChg>
        <pc:spChg chg="mod">
          <ac:chgData name="Seun Osonuga" userId="6d4a9fd65a6bad53" providerId="LiveId" clId="{8E2C4AC5-B360-4AE6-98F4-5311D0BC1EDD}" dt="2024-07-09T09:32:07.508" v="620" actId="1037"/>
          <ac:spMkLst>
            <pc:docMk/>
            <pc:sldMk cId="990798143" sldId="2147483330"/>
            <ac:spMk id="96" creationId="{D83B5063-0F11-4121-B53C-BF96BEEB02F2}"/>
          </ac:spMkLst>
        </pc:spChg>
        <pc:spChg chg="mod">
          <ac:chgData name="Seun Osonuga" userId="6d4a9fd65a6bad53" providerId="LiveId" clId="{8E2C4AC5-B360-4AE6-98F4-5311D0BC1EDD}" dt="2024-07-09T09:32:07.508" v="620" actId="1037"/>
          <ac:spMkLst>
            <pc:docMk/>
            <pc:sldMk cId="990798143" sldId="2147483330"/>
            <ac:spMk id="98" creationId="{D3D536FD-2D3A-427C-8F1E-6D5C19CA4F82}"/>
          </ac:spMkLst>
        </pc:spChg>
        <pc:spChg chg="mod">
          <ac:chgData name="Seun Osonuga" userId="6d4a9fd65a6bad53" providerId="LiveId" clId="{8E2C4AC5-B360-4AE6-98F4-5311D0BC1EDD}" dt="2024-07-09T09:32:07.508" v="620" actId="1037"/>
          <ac:spMkLst>
            <pc:docMk/>
            <pc:sldMk cId="990798143" sldId="2147483330"/>
            <ac:spMk id="100" creationId="{FF59ED16-191E-4659-87B2-FE5BA2E32426}"/>
          </ac:spMkLst>
        </pc:spChg>
        <pc:spChg chg="mod">
          <ac:chgData name="Seun Osonuga" userId="6d4a9fd65a6bad53" providerId="LiveId" clId="{8E2C4AC5-B360-4AE6-98F4-5311D0BC1EDD}" dt="2024-07-09T09:32:07.508" v="620" actId="1037"/>
          <ac:spMkLst>
            <pc:docMk/>
            <pc:sldMk cId="990798143" sldId="2147483330"/>
            <ac:spMk id="102" creationId="{AAA7AA39-531F-4268-B794-6A2989A39603}"/>
          </ac:spMkLst>
        </pc:spChg>
        <pc:spChg chg="mod">
          <ac:chgData name="Seun Osonuga" userId="6d4a9fd65a6bad53" providerId="LiveId" clId="{8E2C4AC5-B360-4AE6-98F4-5311D0BC1EDD}" dt="2024-07-09T09:32:07.508" v="620" actId="1037"/>
          <ac:spMkLst>
            <pc:docMk/>
            <pc:sldMk cId="990798143" sldId="2147483330"/>
            <ac:spMk id="104" creationId="{5756F6C9-2C16-4BF1-9B1C-5E599831F4A6}"/>
          </ac:spMkLst>
        </pc:spChg>
        <pc:spChg chg="mod">
          <ac:chgData name="Seun Osonuga" userId="6d4a9fd65a6bad53" providerId="LiveId" clId="{8E2C4AC5-B360-4AE6-98F4-5311D0BC1EDD}" dt="2024-07-09T09:32:07.508" v="620" actId="1037"/>
          <ac:spMkLst>
            <pc:docMk/>
            <pc:sldMk cId="990798143" sldId="2147483330"/>
            <ac:spMk id="106" creationId="{0F535CB1-CD87-4F30-B506-5B7B615299FA}"/>
          </ac:spMkLst>
        </pc:spChg>
        <pc:spChg chg="mod">
          <ac:chgData name="Seun Osonuga" userId="6d4a9fd65a6bad53" providerId="LiveId" clId="{8E2C4AC5-B360-4AE6-98F4-5311D0BC1EDD}" dt="2024-07-09T09:32:07.508" v="620" actId="1037"/>
          <ac:spMkLst>
            <pc:docMk/>
            <pc:sldMk cId="990798143" sldId="2147483330"/>
            <ac:spMk id="108" creationId="{1F82ED3F-99A2-42C7-9DEC-2BE8259DF45E}"/>
          </ac:spMkLst>
        </pc:spChg>
        <pc:spChg chg="mod">
          <ac:chgData name="Seun Osonuga" userId="6d4a9fd65a6bad53" providerId="LiveId" clId="{8E2C4AC5-B360-4AE6-98F4-5311D0BC1EDD}" dt="2024-07-09T09:32:07.508" v="620" actId="1037"/>
          <ac:spMkLst>
            <pc:docMk/>
            <pc:sldMk cId="990798143" sldId="2147483330"/>
            <ac:spMk id="111" creationId="{FB0A29DD-381B-4148-9104-8C0DD3A667B7}"/>
          </ac:spMkLst>
        </pc:spChg>
        <pc:spChg chg="mod">
          <ac:chgData name="Seun Osonuga" userId="6d4a9fd65a6bad53" providerId="LiveId" clId="{8E2C4AC5-B360-4AE6-98F4-5311D0BC1EDD}" dt="2024-07-09T09:32:07.508" v="620" actId="1037"/>
          <ac:spMkLst>
            <pc:docMk/>
            <pc:sldMk cId="990798143" sldId="2147483330"/>
            <ac:spMk id="115" creationId="{7A0AC296-9747-45C8-85EB-2F397A6A7457}"/>
          </ac:spMkLst>
        </pc:spChg>
        <pc:spChg chg="mod">
          <ac:chgData name="Seun Osonuga" userId="6d4a9fd65a6bad53" providerId="LiveId" clId="{8E2C4AC5-B360-4AE6-98F4-5311D0BC1EDD}" dt="2024-07-09T09:32:07.508" v="620" actId="1037"/>
          <ac:spMkLst>
            <pc:docMk/>
            <pc:sldMk cId="990798143" sldId="2147483330"/>
            <ac:spMk id="118" creationId="{F1B26478-05D3-4A26-ABCA-7DFD8736FCFE}"/>
          </ac:spMkLst>
        </pc:spChg>
        <pc:graphicFrameChg chg="mod">
          <ac:chgData name="Seun Osonuga" userId="6d4a9fd65a6bad53" providerId="LiveId" clId="{8E2C4AC5-B360-4AE6-98F4-5311D0BC1EDD}" dt="2024-07-09T09:32:07.508" v="620" actId="1037"/>
          <ac:graphicFrameMkLst>
            <pc:docMk/>
            <pc:sldMk cId="990798143" sldId="2147483330"/>
            <ac:graphicFrameMk id="5" creationId="{0D365958-1319-4553-A41C-9EE73C8DB9AA}"/>
          </ac:graphicFrameMkLst>
        </pc:graphicFrameChg>
        <pc:graphicFrameChg chg="del">
          <ac:chgData name="Seun Osonuga" userId="6d4a9fd65a6bad53" providerId="LiveId" clId="{8E2C4AC5-B360-4AE6-98F4-5311D0BC1EDD}" dt="2024-07-09T08:52:10.542" v="273" actId="478"/>
          <ac:graphicFrameMkLst>
            <pc:docMk/>
            <pc:sldMk cId="990798143" sldId="2147483330"/>
            <ac:graphicFrameMk id="10" creationId="{78A407A9-7279-4811-9FD4-376C32845F49}"/>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95" creationId="{829CBCE0-CD09-4388-A26D-50B0E62F7E6A}"/>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97" creationId="{C3C51EAB-A382-4BE6-9042-93A91662C834}"/>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99" creationId="{F39041EA-816E-48EF-B4C9-43FEA4D4EA8B}"/>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101" creationId="{5FF33CAF-B86D-4E3A-93D4-186FC7AB5EAA}"/>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103" creationId="{8E9ADFC1-4964-4631-B117-406B1E5B1E94}"/>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105" creationId="{7D54D42F-BC1C-4111-935F-98E787F19818}"/>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107" creationId="{E023022C-8D09-4808-A0AF-357CB8B64FC2}"/>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110" creationId="{096681DD-1EC5-4D6A-9F15-B2730BF99930}"/>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113" creationId="{F8487847-BDDA-47B9-B442-924700F49FF8}"/>
          </ac:graphicFrameMkLst>
        </pc:graphicFrameChg>
        <pc:graphicFrameChg chg="mod">
          <ac:chgData name="Seun Osonuga" userId="6d4a9fd65a6bad53" providerId="LiveId" clId="{8E2C4AC5-B360-4AE6-98F4-5311D0BC1EDD}" dt="2024-07-09T09:32:07.508" v="620" actId="1037"/>
          <ac:graphicFrameMkLst>
            <pc:docMk/>
            <pc:sldMk cId="990798143" sldId="2147483330"/>
            <ac:graphicFrameMk id="116" creationId="{17919BA9-BCCA-416B-B4EB-C2BA1C6D31BD}"/>
          </ac:graphicFrameMkLst>
        </pc:graphicFrameChg>
        <pc:picChg chg="add mod">
          <ac:chgData name="Seun Osonuga" userId="6d4a9fd65a6bad53" providerId="LiveId" clId="{8E2C4AC5-B360-4AE6-98F4-5311D0BC1EDD}" dt="2024-07-09T09:32:07.508" v="620" actId="1037"/>
          <ac:picMkLst>
            <pc:docMk/>
            <pc:sldMk cId="990798143" sldId="2147483330"/>
            <ac:picMk id="4" creationId="{93C1D8BE-1E2B-4179-8A62-4087240FDDF1}"/>
          </ac:picMkLst>
        </pc:picChg>
        <pc:cxnChg chg="mod">
          <ac:chgData name="Seun Osonuga" userId="6d4a9fd65a6bad53" providerId="LiveId" clId="{8E2C4AC5-B360-4AE6-98F4-5311D0BC1EDD}" dt="2024-07-09T09:32:17.587" v="626" actId="1036"/>
          <ac:cxnSpMkLst>
            <pc:docMk/>
            <pc:sldMk cId="990798143" sldId="2147483330"/>
            <ac:cxnSpMk id="15" creationId="{9B0A205E-6B87-4A15-8257-D9B26E9AE02A}"/>
          </ac:cxnSpMkLst>
        </pc:cxnChg>
      </pc:sldChg>
      <pc:sldChg chg="addSp delSp modSp add mod">
        <pc:chgData name="Seun Osonuga" userId="6d4a9fd65a6bad53" providerId="LiveId" clId="{8E2C4AC5-B360-4AE6-98F4-5311D0BC1EDD}" dt="2024-07-09T09:57:02.864" v="945" actId="1076"/>
        <pc:sldMkLst>
          <pc:docMk/>
          <pc:sldMk cId="4251224681" sldId="2147483331"/>
        </pc:sldMkLst>
        <pc:spChg chg="del">
          <ac:chgData name="Seun Osonuga" userId="6d4a9fd65a6bad53" providerId="LiveId" clId="{8E2C4AC5-B360-4AE6-98F4-5311D0BC1EDD}" dt="2024-07-09T09:35:42.573" v="650" actId="478"/>
          <ac:spMkLst>
            <pc:docMk/>
            <pc:sldMk cId="4251224681" sldId="2147483331"/>
            <ac:spMk id="6" creationId="{E69E7257-D930-48A1-9F87-EF8CD762D62B}"/>
          </ac:spMkLst>
        </pc:spChg>
        <pc:spChg chg="mod ord">
          <ac:chgData name="Seun Osonuga" userId="6d4a9fd65a6bad53" providerId="LiveId" clId="{8E2C4AC5-B360-4AE6-98F4-5311D0BC1EDD}" dt="2024-07-09T09:43:24.647" v="795" actId="12788"/>
          <ac:spMkLst>
            <pc:docMk/>
            <pc:sldMk cId="4251224681" sldId="2147483331"/>
            <ac:spMk id="13" creationId="{50B90408-B2C2-44FF-A8F9-724864263CED}"/>
          </ac:spMkLst>
        </pc:spChg>
        <pc:spChg chg="del">
          <ac:chgData name="Seun Osonuga" userId="6d4a9fd65a6bad53" providerId="LiveId" clId="{8E2C4AC5-B360-4AE6-98F4-5311D0BC1EDD}" dt="2024-07-09T09:38:30.376" v="681" actId="478"/>
          <ac:spMkLst>
            <pc:docMk/>
            <pc:sldMk cId="4251224681" sldId="2147483331"/>
            <ac:spMk id="16" creationId="{0DAF823B-1457-4AE6-9DDA-3C14DE64B132}"/>
          </ac:spMkLst>
        </pc:spChg>
        <pc:spChg chg="mod">
          <ac:chgData name="Seun Osonuga" userId="6d4a9fd65a6bad53" providerId="LiveId" clId="{8E2C4AC5-B360-4AE6-98F4-5311D0BC1EDD}" dt="2024-07-09T09:35:01.284" v="645" actId="14100"/>
          <ac:spMkLst>
            <pc:docMk/>
            <pc:sldMk cId="4251224681" sldId="2147483331"/>
            <ac:spMk id="79" creationId="{A1676573-A720-4D61-8D96-36566EDD4721}"/>
          </ac:spMkLst>
        </pc:spChg>
        <pc:spChg chg="mod">
          <ac:chgData name="Seun Osonuga" userId="6d4a9fd65a6bad53" providerId="LiveId" clId="{8E2C4AC5-B360-4AE6-98F4-5311D0BC1EDD}" dt="2024-07-09T09:48:08.102" v="840" actId="14100"/>
          <ac:spMkLst>
            <pc:docMk/>
            <pc:sldMk cId="4251224681" sldId="2147483331"/>
            <ac:spMk id="80" creationId="{549EDD33-D1C7-4B4F-89CC-EF19992C51AF}"/>
          </ac:spMkLst>
        </pc:spChg>
        <pc:spChg chg="del">
          <ac:chgData name="Seun Osonuga" userId="6d4a9fd65a6bad53" providerId="LiveId" clId="{8E2C4AC5-B360-4AE6-98F4-5311D0BC1EDD}" dt="2024-07-09T09:35:22.024" v="647" actId="478"/>
          <ac:spMkLst>
            <pc:docMk/>
            <pc:sldMk cId="4251224681" sldId="2147483331"/>
            <ac:spMk id="81" creationId="{745ACAD3-3051-4862-96C6-BF4478BF3BC4}"/>
          </ac:spMkLst>
        </pc:spChg>
        <pc:spChg chg="add mod ord">
          <ac:chgData name="Seun Osonuga" userId="6d4a9fd65a6bad53" providerId="LiveId" clId="{8E2C4AC5-B360-4AE6-98F4-5311D0BC1EDD}" dt="2024-07-09T09:49:11.177" v="891" actId="14100"/>
          <ac:spMkLst>
            <pc:docMk/>
            <pc:sldMk cId="4251224681" sldId="2147483331"/>
            <ac:spMk id="85" creationId="{F9166D16-B5C2-4579-8585-314BAB1CB8CA}"/>
          </ac:spMkLst>
        </pc:spChg>
        <pc:spChg chg="add mod">
          <ac:chgData name="Seun Osonuga" userId="6d4a9fd65a6bad53" providerId="LiveId" clId="{8E2C4AC5-B360-4AE6-98F4-5311D0BC1EDD}" dt="2024-07-09T09:49:05.288" v="890" actId="14100"/>
          <ac:spMkLst>
            <pc:docMk/>
            <pc:sldMk cId="4251224681" sldId="2147483331"/>
            <ac:spMk id="86" creationId="{12A7A32F-2A00-4722-97C2-3FCEDB47A07D}"/>
          </ac:spMkLst>
        </pc:spChg>
        <pc:spChg chg="add mod">
          <ac:chgData name="Seun Osonuga" userId="6d4a9fd65a6bad53" providerId="LiveId" clId="{8E2C4AC5-B360-4AE6-98F4-5311D0BC1EDD}" dt="2024-07-09T09:47:58.699" v="839" actId="554"/>
          <ac:spMkLst>
            <pc:docMk/>
            <pc:sldMk cId="4251224681" sldId="2147483331"/>
            <ac:spMk id="88" creationId="{F5E03D2B-16D1-4AB0-89C7-82EA43BF1FEA}"/>
          </ac:spMkLst>
        </pc:spChg>
        <pc:spChg chg="add mod">
          <ac:chgData name="Seun Osonuga" userId="6d4a9fd65a6bad53" providerId="LiveId" clId="{8E2C4AC5-B360-4AE6-98F4-5311D0BC1EDD}" dt="2024-07-09T09:42:57.117" v="786" actId="12789"/>
          <ac:spMkLst>
            <pc:docMk/>
            <pc:sldMk cId="4251224681" sldId="2147483331"/>
            <ac:spMk id="90" creationId="{3A1411BA-337D-4147-80F1-225EBD3C3719}"/>
          </ac:spMkLst>
        </pc:spChg>
        <pc:spChg chg="add mod">
          <ac:chgData name="Seun Osonuga" userId="6d4a9fd65a6bad53" providerId="LiveId" clId="{8E2C4AC5-B360-4AE6-98F4-5311D0BC1EDD}" dt="2024-07-09T09:42:57.117" v="786" actId="12789"/>
          <ac:spMkLst>
            <pc:docMk/>
            <pc:sldMk cId="4251224681" sldId="2147483331"/>
            <ac:spMk id="91" creationId="{0136B833-1CD6-4ABF-8936-D1C865D84B90}"/>
          </ac:spMkLst>
        </pc:spChg>
        <pc:spChg chg="del">
          <ac:chgData name="Seun Osonuga" userId="6d4a9fd65a6bad53" providerId="LiveId" clId="{8E2C4AC5-B360-4AE6-98F4-5311D0BC1EDD}" dt="2024-07-09T09:35:34.805" v="648" actId="478"/>
          <ac:spMkLst>
            <pc:docMk/>
            <pc:sldMk cId="4251224681" sldId="2147483331"/>
            <ac:spMk id="96" creationId="{D83B5063-0F11-4121-B53C-BF96BEEB02F2}"/>
          </ac:spMkLst>
        </pc:spChg>
        <pc:spChg chg="del">
          <ac:chgData name="Seun Osonuga" userId="6d4a9fd65a6bad53" providerId="LiveId" clId="{8E2C4AC5-B360-4AE6-98F4-5311D0BC1EDD}" dt="2024-07-09T09:35:34.805" v="648" actId="478"/>
          <ac:spMkLst>
            <pc:docMk/>
            <pc:sldMk cId="4251224681" sldId="2147483331"/>
            <ac:spMk id="98" creationId="{D3D536FD-2D3A-427C-8F1E-6D5C19CA4F82}"/>
          </ac:spMkLst>
        </pc:spChg>
        <pc:spChg chg="del">
          <ac:chgData name="Seun Osonuga" userId="6d4a9fd65a6bad53" providerId="LiveId" clId="{8E2C4AC5-B360-4AE6-98F4-5311D0BC1EDD}" dt="2024-07-09T09:35:34.805" v="648" actId="478"/>
          <ac:spMkLst>
            <pc:docMk/>
            <pc:sldMk cId="4251224681" sldId="2147483331"/>
            <ac:spMk id="100" creationId="{FF59ED16-191E-4659-87B2-FE5BA2E32426}"/>
          </ac:spMkLst>
        </pc:spChg>
        <pc:spChg chg="del">
          <ac:chgData name="Seun Osonuga" userId="6d4a9fd65a6bad53" providerId="LiveId" clId="{8E2C4AC5-B360-4AE6-98F4-5311D0BC1EDD}" dt="2024-07-09T09:35:34.805" v="648" actId="478"/>
          <ac:spMkLst>
            <pc:docMk/>
            <pc:sldMk cId="4251224681" sldId="2147483331"/>
            <ac:spMk id="102" creationId="{AAA7AA39-531F-4268-B794-6A2989A39603}"/>
          </ac:spMkLst>
        </pc:spChg>
        <pc:spChg chg="del">
          <ac:chgData name="Seun Osonuga" userId="6d4a9fd65a6bad53" providerId="LiveId" clId="{8E2C4AC5-B360-4AE6-98F4-5311D0BC1EDD}" dt="2024-07-09T09:35:34.805" v="648" actId="478"/>
          <ac:spMkLst>
            <pc:docMk/>
            <pc:sldMk cId="4251224681" sldId="2147483331"/>
            <ac:spMk id="104" creationId="{5756F6C9-2C16-4BF1-9B1C-5E599831F4A6}"/>
          </ac:spMkLst>
        </pc:spChg>
        <pc:spChg chg="del">
          <ac:chgData name="Seun Osonuga" userId="6d4a9fd65a6bad53" providerId="LiveId" clId="{8E2C4AC5-B360-4AE6-98F4-5311D0BC1EDD}" dt="2024-07-09T09:35:14.450" v="646" actId="478"/>
          <ac:spMkLst>
            <pc:docMk/>
            <pc:sldMk cId="4251224681" sldId="2147483331"/>
            <ac:spMk id="106" creationId="{0F535CB1-CD87-4F30-B506-5B7B615299FA}"/>
          </ac:spMkLst>
        </pc:spChg>
        <pc:spChg chg="del">
          <ac:chgData name="Seun Osonuga" userId="6d4a9fd65a6bad53" providerId="LiveId" clId="{8E2C4AC5-B360-4AE6-98F4-5311D0BC1EDD}" dt="2024-07-09T09:35:14.450" v="646" actId="478"/>
          <ac:spMkLst>
            <pc:docMk/>
            <pc:sldMk cId="4251224681" sldId="2147483331"/>
            <ac:spMk id="108" creationId="{1F82ED3F-99A2-42C7-9DEC-2BE8259DF45E}"/>
          </ac:spMkLst>
        </pc:spChg>
        <pc:spChg chg="mod">
          <ac:chgData name="Seun Osonuga" userId="6d4a9fd65a6bad53" providerId="LiveId" clId="{8E2C4AC5-B360-4AE6-98F4-5311D0BC1EDD}" dt="2024-07-09T09:55:50.663" v="933"/>
          <ac:spMkLst>
            <pc:docMk/>
            <pc:sldMk cId="4251224681" sldId="2147483331"/>
            <ac:spMk id="109" creationId="{09F4C969-7FA5-44E4-BDBD-3C83F335A923}"/>
          </ac:spMkLst>
        </pc:spChg>
        <pc:spChg chg="del">
          <ac:chgData name="Seun Osonuga" userId="6d4a9fd65a6bad53" providerId="LiveId" clId="{8E2C4AC5-B360-4AE6-98F4-5311D0BC1EDD}" dt="2024-07-09T09:35:14.450" v="646" actId="478"/>
          <ac:spMkLst>
            <pc:docMk/>
            <pc:sldMk cId="4251224681" sldId="2147483331"/>
            <ac:spMk id="111" creationId="{FB0A29DD-381B-4148-9104-8C0DD3A667B7}"/>
          </ac:spMkLst>
        </pc:spChg>
        <pc:spChg chg="del">
          <ac:chgData name="Seun Osonuga" userId="6d4a9fd65a6bad53" providerId="LiveId" clId="{8E2C4AC5-B360-4AE6-98F4-5311D0BC1EDD}" dt="2024-07-09T09:35:14.450" v="646" actId="478"/>
          <ac:spMkLst>
            <pc:docMk/>
            <pc:sldMk cId="4251224681" sldId="2147483331"/>
            <ac:spMk id="115" creationId="{7A0AC296-9747-45C8-85EB-2F397A6A7457}"/>
          </ac:spMkLst>
        </pc:spChg>
        <pc:spChg chg="mod">
          <ac:chgData name="Seun Osonuga" userId="6d4a9fd65a6bad53" providerId="LiveId" clId="{8E2C4AC5-B360-4AE6-98F4-5311D0BC1EDD}" dt="2024-07-09T09:55:50.663" v="933"/>
          <ac:spMkLst>
            <pc:docMk/>
            <pc:sldMk cId="4251224681" sldId="2147483331"/>
            <ac:spMk id="117" creationId="{D63352D3-F318-457F-B163-7059725CD788}"/>
          </ac:spMkLst>
        </pc:spChg>
        <pc:spChg chg="del">
          <ac:chgData name="Seun Osonuga" userId="6d4a9fd65a6bad53" providerId="LiveId" clId="{8E2C4AC5-B360-4AE6-98F4-5311D0BC1EDD}" dt="2024-07-09T09:35:14.450" v="646" actId="478"/>
          <ac:spMkLst>
            <pc:docMk/>
            <pc:sldMk cId="4251224681" sldId="2147483331"/>
            <ac:spMk id="118" creationId="{F1B26478-05D3-4A26-ABCA-7DFD8736FCFE}"/>
          </ac:spMkLst>
        </pc:spChg>
        <pc:spChg chg="mod">
          <ac:chgData name="Seun Osonuga" userId="6d4a9fd65a6bad53" providerId="LiveId" clId="{8E2C4AC5-B360-4AE6-98F4-5311D0BC1EDD}" dt="2024-07-09T09:56:28.957" v="940" actId="14100"/>
          <ac:spMkLst>
            <pc:docMk/>
            <pc:sldMk cId="4251224681" sldId="2147483331"/>
            <ac:spMk id="121" creationId="{B42BE2C6-807C-4BCB-BC89-0FC4768CD51C}"/>
          </ac:spMkLst>
        </pc:spChg>
        <pc:grpChg chg="add mod">
          <ac:chgData name="Seun Osonuga" userId="6d4a9fd65a6bad53" providerId="LiveId" clId="{8E2C4AC5-B360-4AE6-98F4-5311D0BC1EDD}" dt="2024-07-09T09:56:09.138" v="938" actId="1076"/>
          <ac:grpSpMkLst>
            <pc:docMk/>
            <pc:sldMk cId="4251224681" sldId="2147483331"/>
            <ac:grpSpMk id="94" creationId="{FE6BA20B-9966-443D-92FF-2143FF2B2F51}"/>
          </ac:grpSpMkLst>
        </pc:grpChg>
        <pc:grpChg chg="add mod">
          <ac:chgData name="Seun Osonuga" userId="6d4a9fd65a6bad53" providerId="LiveId" clId="{8E2C4AC5-B360-4AE6-98F4-5311D0BC1EDD}" dt="2024-07-09T09:56:09.138" v="938" actId="1076"/>
          <ac:grpSpMkLst>
            <pc:docMk/>
            <pc:sldMk cId="4251224681" sldId="2147483331"/>
            <ac:grpSpMk id="114" creationId="{3CBDA7E3-9E14-4FDE-822B-B5ED830902E0}"/>
          </ac:grpSpMkLst>
        </pc:grpChg>
        <pc:grpChg chg="add mod">
          <ac:chgData name="Seun Osonuga" userId="6d4a9fd65a6bad53" providerId="LiveId" clId="{8E2C4AC5-B360-4AE6-98F4-5311D0BC1EDD}" dt="2024-07-09T09:57:02.864" v="945" actId="1076"/>
          <ac:grpSpMkLst>
            <pc:docMk/>
            <pc:sldMk cId="4251224681" sldId="2147483331"/>
            <ac:grpSpMk id="120" creationId="{37CF1A4C-AB65-4E44-AECB-08D1C25AA75D}"/>
          </ac:grpSpMkLst>
        </pc:grpChg>
        <pc:graphicFrameChg chg="mod">
          <ac:chgData name="Seun Osonuga" userId="6d4a9fd65a6bad53" providerId="LiveId" clId="{8E2C4AC5-B360-4AE6-98F4-5311D0BC1EDD}" dt="2024-07-09T09:43:24.647" v="795" actId="12788"/>
          <ac:graphicFrameMkLst>
            <pc:docMk/>
            <pc:sldMk cId="4251224681" sldId="2147483331"/>
            <ac:graphicFrameMk id="5" creationId="{0D365958-1319-4553-A41C-9EE73C8DB9AA}"/>
          </ac:graphicFrameMkLst>
        </pc:graphicFrameChg>
        <pc:graphicFrameChg chg="add mod">
          <ac:chgData name="Seun Osonuga" userId="6d4a9fd65a6bad53" providerId="LiveId" clId="{8E2C4AC5-B360-4AE6-98F4-5311D0BC1EDD}" dt="2024-07-09T09:56:53.590" v="944" actId="14100"/>
          <ac:graphicFrameMkLst>
            <pc:docMk/>
            <pc:sldMk cId="4251224681" sldId="2147483331"/>
            <ac:graphicFrameMk id="10" creationId="{64EFDE24-4E9B-4631-8A08-B6C96F6BCA68}"/>
          </ac:graphicFrameMkLst>
        </pc:graphicFrameChg>
        <pc:graphicFrameChg chg="add mod">
          <ac:chgData name="Seun Osonuga" userId="6d4a9fd65a6bad53" providerId="LiveId" clId="{8E2C4AC5-B360-4AE6-98F4-5311D0BC1EDD}" dt="2024-07-09T09:43:15.303" v="792" actId="408"/>
          <ac:graphicFrameMkLst>
            <pc:docMk/>
            <pc:sldMk cId="4251224681" sldId="2147483331"/>
            <ac:graphicFrameMk id="82" creationId="{A414131B-6382-4347-BBAD-911BA5B836FD}"/>
          </ac:graphicFrameMkLst>
        </pc:graphicFrameChg>
        <pc:graphicFrameChg chg="add del mod">
          <ac:chgData name="Seun Osonuga" userId="6d4a9fd65a6bad53" providerId="LiveId" clId="{8E2C4AC5-B360-4AE6-98F4-5311D0BC1EDD}" dt="2024-07-09T09:40:55.238" v="705" actId="478"/>
          <ac:graphicFrameMkLst>
            <pc:docMk/>
            <pc:sldMk cId="4251224681" sldId="2147483331"/>
            <ac:graphicFrameMk id="83" creationId="{12891A5B-C63F-4D1F-9562-055E95D304DF}"/>
          </ac:graphicFrameMkLst>
        </pc:graphicFrameChg>
        <pc:graphicFrameChg chg="add mod">
          <ac:chgData name="Seun Osonuga" userId="6d4a9fd65a6bad53" providerId="LiveId" clId="{8E2C4AC5-B360-4AE6-98F4-5311D0BC1EDD}" dt="2024-07-09T09:43:15.303" v="792" actId="408"/>
          <ac:graphicFrameMkLst>
            <pc:docMk/>
            <pc:sldMk cId="4251224681" sldId="2147483331"/>
            <ac:graphicFrameMk id="89" creationId="{FEE28285-81CA-4F43-B4C9-5C936FC60816}"/>
          </ac:graphicFrameMkLst>
        </pc:graphicFrameChg>
        <pc:graphicFrameChg chg="add mod">
          <ac:chgData name="Seun Osonuga" userId="6d4a9fd65a6bad53" providerId="LiveId" clId="{8E2C4AC5-B360-4AE6-98F4-5311D0BC1EDD}" dt="2024-07-09T09:56:43.508" v="942" actId="14100"/>
          <ac:graphicFrameMkLst>
            <pc:docMk/>
            <pc:sldMk cId="4251224681" sldId="2147483331"/>
            <ac:graphicFrameMk id="92" creationId="{AD37689D-10D0-4E81-960F-6B0407AA942D}"/>
          </ac:graphicFrameMkLst>
        </pc:graphicFrameChg>
        <pc:graphicFrameChg chg="add mod">
          <ac:chgData name="Seun Osonuga" userId="6d4a9fd65a6bad53" providerId="LiveId" clId="{8E2C4AC5-B360-4AE6-98F4-5311D0BC1EDD}" dt="2024-07-09T09:56:48.088" v="943" actId="14100"/>
          <ac:graphicFrameMkLst>
            <pc:docMk/>
            <pc:sldMk cId="4251224681" sldId="2147483331"/>
            <ac:graphicFrameMk id="93" creationId="{CB7D7731-E58B-4B18-87F3-9B276552B57F}"/>
          </ac:graphicFrameMkLst>
        </pc:graphicFrameChg>
        <pc:graphicFrameChg chg="del">
          <ac:chgData name="Seun Osonuga" userId="6d4a9fd65a6bad53" providerId="LiveId" clId="{8E2C4AC5-B360-4AE6-98F4-5311D0BC1EDD}" dt="2024-07-09T09:35:38.861" v="649" actId="478"/>
          <ac:graphicFrameMkLst>
            <pc:docMk/>
            <pc:sldMk cId="4251224681" sldId="2147483331"/>
            <ac:graphicFrameMk id="95" creationId="{829CBCE0-CD09-4388-A26D-50B0E62F7E6A}"/>
          </ac:graphicFrameMkLst>
        </pc:graphicFrameChg>
        <pc:graphicFrameChg chg="del">
          <ac:chgData name="Seun Osonuga" userId="6d4a9fd65a6bad53" providerId="LiveId" clId="{8E2C4AC5-B360-4AE6-98F4-5311D0BC1EDD}" dt="2024-07-09T09:35:34.805" v="648" actId="478"/>
          <ac:graphicFrameMkLst>
            <pc:docMk/>
            <pc:sldMk cId="4251224681" sldId="2147483331"/>
            <ac:graphicFrameMk id="97" creationId="{C3C51EAB-A382-4BE6-9042-93A91662C834}"/>
          </ac:graphicFrameMkLst>
        </pc:graphicFrameChg>
        <pc:graphicFrameChg chg="del">
          <ac:chgData name="Seun Osonuga" userId="6d4a9fd65a6bad53" providerId="LiveId" clId="{8E2C4AC5-B360-4AE6-98F4-5311D0BC1EDD}" dt="2024-07-09T09:35:34.805" v="648" actId="478"/>
          <ac:graphicFrameMkLst>
            <pc:docMk/>
            <pc:sldMk cId="4251224681" sldId="2147483331"/>
            <ac:graphicFrameMk id="99" creationId="{F39041EA-816E-48EF-B4C9-43FEA4D4EA8B}"/>
          </ac:graphicFrameMkLst>
        </pc:graphicFrameChg>
        <pc:graphicFrameChg chg="del">
          <ac:chgData name="Seun Osonuga" userId="6d4a9fd65a6bad53" providerId="LiveId" clId="{8E2C4AC5-B360-4AE6-98F4-5311D0BC1EDD}" dt="2024-07-09T09:35:34.805" v="648" actId="478"/>
          <ac:graphicFrameMkLst>
            <pc:docMk/>
            <pc:sldMk cId="4251224681" sldId="2147483331"/>
            <ac:graphicFrameMk id="101" creationId="{5FF33CAF-B86D-4E3A-93D4-186FC7AB5EAA}"/>
          </ac:graphicFrameMkLst>
        </pc:graphicFrameChg>
        <pc:graphicFrameChg chg="del">
          <ac:chgData name="Seun Osonuga" userId="6d4a9fd65a6bad53" providerId="LiveId" clId="{8E2C4AC5-B360-4AE6-98F4-5311D0BC1EDD}" dt="2024-07-09T09:35:38.861" v="649" actId="478"/>
          <ac:graphicFrameMkLst>
            <pc:docMk/>
            <pc:sldMk cId="4251224681" sldId="2147483331"/>
            <ac:graphicFrameMk id="103" creationId="{8E9ADFC1-4964-4631-B117-406B1E5B1E94}"/>
          </ac:graphicFrameMkLst>
        </pc:graphicFrameChg>
        <pc:graphicFrameChg chg="del">
          <ac:chgData name="Seun Osonuga" userId="6d4a9fd65a6bad53" providerId="LiveId" clId="{8E2C4AC5-B360-4AE6-98F4-5311D0BC1EDD}" dt="2024-07-09T09:35:38.861" v="649" actId="478"/>
          <ac:graphicFrameMkLst>
            <pc:docMk/>
            <pc:sldMk cId="4251224681" sldId="2147483331"/>
            <ac:graphicFrameMk id="105" creationId="{7D54D42F-BC1C-4111-935F-98E787F19818}"/>
          </ac:graphicFrameMkLst>
        </pc:graphicFrameChg>
        <pc:graphicFrameChg chg="del">
          <ac:chgData name="Seun Osonuga" userId="6d4a9fd65a6bad53" providerId="LiveId" clId="{8E2C4AC5-B360-4AE6-98F4-5311D0BC1EDD}" dt="2024-07-09T09:35:14.450" v="646" actId="478"/>
          <ac:graphicFrameMkLst>
            <pc:docMk/>
            <pc:sldMk cId="4251224681" sldId="2147483331"/>
            <ac:graphicFrameMk id="107" creationId="{E023022C-8D09-4808-A0AF-357CB8B64FC2}"/>
          </ac:graphicFrameMkLst>
        </pc:graphicFrameChg>
        <pc:graphicFrameChg chg="del">
          <ac:chgData name="Seun Osonuga" userId="6d4a9fd65a6bad53" providerId="LiveId" clId="{8E2C4AC5-B360-4AE6-98F4-5311D0BC1EDD}" dt="2024-07-09T09:35:14.450" v="646" actId="478"/>
          <ac:graphicFrameMkLst>
            <pc:docMk/>
            <pc:sldMk cId="4251224681" sldId="2147483331"/>
            <ac:graphicFrameMk id="110" creationId="{096681DD-1EC5-4D6A-9F15-B2730BF99930}"/>
          </ac:graphicFrameMkLst>
        </pc:graphicFrameChg>
        <pc:graphicFrameChg chg="del">
          <ac:chgData name="Seun Osonuga" userId="6d4a9fd65a6bad53" providerId="LiveId" clId="{8E2C4AC5-B360-4AE6-98F4-5311D0BC1EDD}" dt="2024-07-09T09:35:14.450" v="646" actId="478"/>
          <ac:graphicFrameMkLst>
            <pc:docMk/>
            <pc:sldMk cId="4251224681" sldId="2147483331"/>
            <ac:graphicFrameMk id="113" creationId="{F8487847-BDDA-47B9-B442-924700F49FF8}"/>
          </ac:graphicFrameMkLst>
        </pc:graphicFrameChg>
        <pc:graphicFrameChg chg="del">
          <ac:chgData name="Seun Osonuga" userId="6d4a9fd65a6bad53" providerId="LiveId" clId="{8E2C4AC5-B360-4AE6-98F4-5311D0BC1EDD}" dt="2024-07-09T09:35:14.450" v="646" actId="478"/>
          <ac:graphicFrameMkLst>
            <pc:docMk/>
            <pc:sldMk cId="4251224681" sldId="2147483331"/>
            <ac:graphicFrameMk id="116" creationId="{17919BA9-BCCA-416B-B4EB-C2BA1C6D31BD}"/>
          </ac:graphicFrameMkLst>
        </pc:graphicFrameChg>
        <pc:picChg chg="del">
          <ac:chgData name="Seun Osonuga" userId="6d4a9fd65a6bad53" providerId="LiveId" clId="{8E2C4AC5-B360-4AE6-98F4-5311D0BC1EDD}" dt="2024-07-09T09:35:22.024" v="647" actId="478"/>
          <ac:picMkLst>
            <pc:docMk/>
            <pc:sldMk cId="4251224681" sldId="2147483331"/>
            <ac:picMk id="4" creationId="{93C1D8BE-1E2B-4179-8A62-4087240FDDF1}"/>
          </ac:picMkLst>
        </pc:picChg>
        <pc:picChg chg="mod">
          <ac:chgData name="Seun Osonuga" userId="6d4a9fd65a6bad53" providerId="LiveId" clId="{8E2C4AC5-B360-4AE6-98F4-5311D0BC1EDD}" dt="2024-07-09T09:55:50.663" v="933"/>
          <ac:picMkLst>
            <pc:docMk/>
            <pc:sldMk cId="4251224681" sldId="2147483331"/>
            <ac:picMk id="112" creationId="{35083E9B-1361-4CBA-AD1D-8571FD3CF5A7}"/>
          </ac:picMkLst>
        </pc:picChg>
        <pc:picChg chg="mod">
          <ac:chgData name="Seun Osonuga" userId="6d4a9fd65a6bad53" providerId="LiveId" clId="{8E2C4AC5-B360-4AE6-98F4-5311D0BC1EDD}" dt="2024-07-09T09:55:50.663" v="933"/>
          <ac:picMkLst>
            <pc:docMk/>
            <pc:sldMk cId="4251224681" sldId="2147483331"/>
            <ac:picMk id="119" creationId="{B062C421-4AC6-4FC4-AE77-9705FAC2D508}"/>
          </ac:picMkLst>
        </pc:picChg>
        <pc:picChg chg="mod">
          <ac:chgData name="Seun Osonuga" userId="6d4a9fd65a6bad53" providerId="LiveId" clId="{8E2C4AC5-B360-4AE6-98F4-5311D0BC1EDD}" dt="2024-07-09T09:56:37.445" v="941" actId="1076"/>
          <ac:picMkLst>
            <pc:docMk/>
            <pc:sldMk cId="4251224681" sldId="2147483331"/>
            <ac:picMk id="122" creationId="{AC7270BB-04DC-497B-A90F-72B4249A94D6}"/>
          </ac:picMkLst>
        </pc:picChg>
        <pc:cxnChg chg="mod">
          <ac:chgData name="Seun Osonuga" userId="6d4a9fd65a6bad53" providerId="LiveId" clId="{8E2C4AC5-B360-4AE6-98F4-5311D0BC1EDD}" dt="2024-07-09T09:48:08.102" v="840" actId="14100"/>
          <ac:cxnSpMkLst>
            <pc:docMk/>
            <pc:sldMk cId="4251224681" sldId="2147483331"/>
            <ac:cxnSpMk id="15" creationId="{9B0A205E-6B87-4A15-8257-D9B26E9AE02A}"/>
          </ac:cxnSpMkLst>
        </pc:cxnChg>
        <pc:cxnChg chg="add mod">
          <ac:chgData name="Seun Osonuga" userId="6d4a9fd65a6bad53" providerId="LiveId" clId="{8E2C4AC5-B360-4AE6-98F4-5311D0BC1EDD}" dt="2024-07-09T09:47:50.464" v="838" actId="554"/>
          <ac:cxnSpMkLst>
            <pc:docMk/>
            <pc:sldMk cId="4251224681" sldId="2147483331"/>
            <ac:cxnSpMk id="87" creationId="{9570E63A-F846-4D2A-9007-EDC88D30AB8F}"/>
          </ac:cxnSpMkLst>
        </pc:cxnChg>
      </pc:sldChg>
      <pc:sldChg chg="addSp delSp modSp add mod">
        <pc:chgData name="Seun Osonuga" userId="6d4a9fd65a6bad53" providerId="LiveId" clId="{8E2C4AC5-B360-4AE6-98F4-5311D0BC1EDD}" dt="2024-07-09T10:24:42.829" v="1275" actId="478"/>
        <pc:sldMkLst>
          <pc:docMk/>
          <pc:sldMk cId="1758967811" sldId="2147483347"/>
        </pc:sldMkLst>
        <pc:spChg chg="add mod">
          <ac:chgData name="Seun Osonuga" userId="6d4a9fd65a6bad53" providerId="LiveId" clId="{8E2C4AC5-B360-4AE6-98F4-5311D0BC1EDD}" dt="2024-07-09T10:18:06.314" v="1039"/>
          <ac:spMkLst>
            <pc:docMk/>
            <pc:sldMk cId="1758967811" sldId="2147483347"/>
            <ac:spMk id="80" creationId="{6AF417BA-06CA-44D1-91B0-CC33F200F587}"/>
          </ac:spMkLst>
        </pc:spChg>
        <pc:spChg chg="add mod">
          <ac:chgData name="Seun Osonuga" userId="6d4a9fd65a6bad53" providerId="LiveId" clId="{8E2C4AC5-B360-4AE6-98F4-5311D0BC1EDD}" dt="2024-07-09T10:21:04.891" v="1174" actId="1036"/>
          <ac:spMkLst>
            <pc:docMk/>
            <pc:sldMk cId="1758967811" sldId="2147483347"/>
            <ac:spMk id="81" creationId="{08452266-E393-4B2E-B9E2-AB737E260F7F}"/>
          </ac:spMkLst>
        </pc:spChg>
        <pc:spChg chg="add mod ord">
          <ac:chgData name="Seun Osonuga" userId="6d4a9fd65a6bad53" providerId="LiveId" clId="{8E2C4AC5-B360-4AE6-98F4-5311D0BC1EDD}" dt="2024-07-09T10:20:39.858" v="1109" actId="14100"/>
          <ac:spMkLst>
            <pc:docMk/>
            <pc:sldMk cId="1758967811" sldId="2147483347"/>
            <ac:spMk id="82" creationId="{94AD168A-581E-44F3-A877-2165069D125E}"/>
          </ac:spMkLst>
        </pc:spChg>
        <pc:spChg chg="del">
          <ac:chgData name="Seun Osonuga" userId="6d4a9fd65a6bad53" providerId="LiveId" clId="{8E2C4AC5-B360-4AE6-98F4-5311D0BC1EDD}" dt="2024-07-09T10:19:23.493" v="1085" actId="478"/>
          <ac:spMkLst>
            <pc:docMk/>
            <pc:sldMk cId="1758967811" sldId="2147483347"/>
            <ac:spMk id="83" creationId="{91C0FD39-C2A9-40A7-9950-E820FEFF8682}"/>
          </ac:spMkLst>
        </pc:spChg>
        <pc:spChg chg="add del mod">
          <ac:chgData name="Seun Osonuga" userId="6d4a9fd65a6bad53" providerId="LiveId" clId="{8E2C4AC5-B360-4AE6-98F4-5311D0BC1EDD}" dt="2024-07-09T10:20:27.603" v="1108" actId="478"/>
          <ac:spMkLst>
            <pc:docMk/>
            <pc:sldMk cId="1758967811" sldId="2147483347"/>
            <ac:spMk id="84" creationId="{6154A283-35E6-45D4-BC9C-9A77E5853E62}"/>
          </ac:spMkLst>
        </pc:spChg>
        <pc:spChg chg="del">
          <ac:chgData name="Seun Osonuga" userId="6d4a9fd65a6bad53" providerId="LiveId" clId="{8E2C4AC5-B360-4AE6-98F4-5311D0BC1EDD}" dt="2024-07-09T10:19:23.493" v="1085" actId="478"/>
          <ac:spMkLst>
            <pc:docMk/>
            <pc:sldMk cId="1758967811" sldId="2147483347"/>
            <ac:spMk id="87" creationId="{D59867EF-5D18-41ED-BF74-EBC0CC746CB7}"/>
          </ac:spMkLst>
        </pc:spChg>
        <pc:spChg chg="mod">
          <ac:chgData name="Seun Osonuga" userId="6d4a9fd65a6bad53" providerId="LiveId" clId="{8E2C4AC5-B360-4AE6-98F4-5311D0BC1EDD}" dt="2024-07-09T10:20:12.484" v="1106"/>
          <ac:spMkLst>
            <pc:docMk/>
            <pc:sldMk cId="1758967811" sldId="2147483347"/>
            <ac:spMk id="92" creationId="{34A9D11C-BEA9-4E04-9381-5C074810C876}"/>
          </ac:spMkLst>
        </pc:spChg>
        <pc:spChg chg="mod">
          <ac:chgData name="Seun Osonuga" userId="6d4a9fd65a6bad53" providerId="LiveId" clId="{8E2C4AC5-B360-4AE6-98F4-5311D0BC1EDD}" dt="2024-07-09T10:21:41.395" v="1205" actId="20577"/>
          <ac:spMkLst>
            <pc:docMk/>
            <pc:sldMk cId="1758967811" sldId="2147483347"/>
            <ac:spMk id="105" creationId="{BCE63DB9-00EE-47EA-90E8-38F5C2E0D419}"/>
          </ac:spMkLst>
        </pc:spChg>
        <pc:spChg chg="mod">
          <ac:chgData name="Seun Osonuga" userId="6d4a9fd65a6bad53" providerId="LiveId" clId="{8E2C4AC5-B360-4AE6-98F4-5311D0BC1EDD}" dt="2024-07-09T10:21:04.891" v="1174" actId="1036"/>
          <ac:spMkLst>
            <pc:docMk/>
            <pc:sldMk cId="1758967811" sldId="2147483347"/>
            <ac:spMk id="107" creationId="{F003BAD5-BA25-48D5-AAE7-F4E248781747}"/>
          </ac:spMkLst>
        </pc:spChg>
        <pc:spChg chg="mod">
          <ac:chgData name="Seun Osonuga" userId="6d4a9fd65a6bad53" providerId="LiveId" clId="{8E2C4AC5-B360-4AE6-98F4-5311D0BC1EDD}" dt="2024-07-09T10:21:04.891" v="1174" actId="1036"/>
          <ac:spMkLst>
            <pc:docMk/>
            <pc:sldMk cId="1758967811" sldId="2147483347"/>
            <ac:spMk id="108" creationId="{2964E2D0-6DE8-4D33-8A07-93A6A9D22ED3}"/>
          </ac:spMkLst>
        </pc:spChg>
        <pc:spChg chg="mod">
          <ac:chgData name="Seun Osonuga" userId="6d4a9fd65a6bad53" providerId="LiveId" clId="{8E2C4AC5-B360-4AE6-98F4-5311D0BC1EDD}" dt="2024-07-09T10:21:04.891" v="1174" actId="1036"/>
          <ac:spMkLst>
            <pc:docMk/>
            <pc:sldMk cId="1758967811" sldId="2147483347"/>
            <ac:spMk id="109" creationId="{64DE9614-67F9-43B2-BD76-D6541A5E8D32}"/>
          </ac:spMkLst>
        </pc:spChg>
        <pc:spChg chg="mod">
          <ac:chgData name="Seun Osonuga" userId="6d4a9fd65a6bad53" providerId="LiveId" clId="{8E2C4AC5-B360-4AE6-98F4-5311D0BC1EDD}" dt="2024-07-09T10:21:04.891" v="1174" actId="1036"/>
          <ac:spMkLst>
            <pc:docMk/>
            <pc:sldMk cId="1758967811" sldId="2147483347"/>
            <ac:spMk id="110" creationId="{7BEAA5EC-8F6C-4C5F-994E-FDF0DD1C9616}"/>
          </ac:spMkLst>
        </pc:spChg>
        <pc:spChg chg="mod">
          <ac:chgData name="Seun Osonuga" userId="6d4a9fd65a6bad53" providerId="LiveId" clId="{8E2C4AC5-B360-4AE6-98F4-5311D0BC1EDD}" dt="2024-07-09T10:21:04.891" v="1174" actId="1036"/>
          <ac:spMkLst>
            <pc:docMk/>
            <pc:sldMk cId="1758967811" sldId="2147483347"/>
            <ac:spMk id="111" creationId="{10167823-DF0D-43C3-998F-F372880C8147}"/>
          </ac:spMkLst>
        </pc:spChg>
        <pc:spChg chg="mod">
          <ac:chgData name="Seun Osonuga" userId="6d4a9fd65a6bad53" providerId="LiveId" clId="{8E2C4AC5-B360-4AE6-98F4-5311D0BC1EDD}" dt="2024-07-09T10:20:12.484" v="1106"/>
          <ac:spMkLst>
            <pc:docMk/>
            <pc:sldMk cId="1758967811" sldId="2147483347"/>
            <ac:spMk id="114" creationId="{9539C6F1-B9F4-4408-A855-6BEB0A8C252F}"/>
          </ac:spMkLst>
        </pc:spChg>
        <pc:spChg chg="del">
          <ac:chgData name="Seun Osonuga" userId="6d4a9fd65a6bad53" providerId="LiveId" clId="{8E2C4AC5-B360-4AE6-98F4-5311D0BC1EDD}" dt="2024-07-09T10:19:23.493" v="1085" actId="478"/>
          <ac:spMkLst>
            <pc:docMk/>
            <pc:sldMk cId="1758967811" sldId="2147483347"/>
            <ac:spMk id="115" creationId="{2C83C78F-D0BD-4E80-A8FE-BCFC121C9645}"/>
          </ac:spMkLst>
        </pc:spChg>
        <pc:spChg chg="del">
          <ac:chgData name="Seun Osonuga" userId="6d4a9fd65a6bad53" providerId="LiveId" clId="{8E2C4AC5-B360-4AE6-98F4-5311D0BC1EDD}" dt="2024-07-09T10:19:23.493" v="1085" actId="478"/>
          <ac:spMkLst>
            <pc:docMk/>
            <pc:sldMk cId="1758967811" sldId="2147483347"/>
            <ac:spMk id="116" creationId="{B6440FAF-53D3-4435-AC06-DC7FFD4BF342}"/>
          </ac:spMkLst>
        </pc:spChg>
        <pc:spChg chg="del">
          <ac:chgData name="Seun Osonuga" userId="6d4a9fd65a6bad53" providerId="LiveId" clId="{8E2C4AC5-B360-4AE6-98F4-5311D0BC1EDD}" dt="2024-07-09T10:19:23.493" v="1085" actId="478"/>
          <ac:spMkLst>
            <pc:docMk/>
            <pc:sldMk cId="1758967811" sldId="2147483347"/>
            <ac:spMk id="117" creationId="{E1AB7E7C-02C3-47BA-B0E5-570EBCE564F5}"/>
          </ac:spMkLst>
        </pc:spChg>
        <pc:spChg chg="del">
          <ac:chgData name="Seun Osonuga" userId="6d4a9fd65a6bad53" providerId="LiveId" clId="{8E2C4AC5-B360-4AE6-98F4-5311D0BC1EDD}" dt="2024-07-09T10:19:23.493" v="1085" actId="478"/>
          <ac:spMkLst>
            <pc:docMk/>
            <pc:sldMk cId="1758967811" sldId="2147483347"/>
            <ac:spMk id="118" creationId="{9F8F884A-0B16-4B59-A321-7FB290519B5C}"/>
          </ac:spMkLst>
        </pc:spChg>
        <pc:spChg chg="del">
          <ac:chgData name="Seun Osonuga" userId="6d4a9fd65a6bad53" providerId="LiveId" clId="{8E2C4AC5-B360-4AE6-98F4-5311D0BC1EDD}" dt="2024-07-09T10:19:23.493" v="1085" actId="478"/>
          <ac:spMkLst>
            <pc:docMk/>
            <pc:sldMk cId="1758967811" sldId="2147483347"/>
            <ac:spMk id="119" creationId="{8A0D90B8-C326-46D7-8C97-0DB96AEB2AD9}"/>
          </ac:spMkLst>
        </pc:spChg>
        <pc:spChg chg="del">
          <ac:chgData name="Seun Osonuga" userId="6d4a9fd65a6bad53" providerId="LiveId" clId="{8E2C4AC5-B360-4AE6-98F4-5311D0BC1EDD}" dt="2024-07-09T10:19:23.493" v="1085" actId="478"/>
          <ac:spMkLst>
            <pc:docMk/>
            <pc:sldMk cId="1758967811" sldId="2147483347"/>
            <ac:spMk id="120" creationId="{DFC72243-DB94-4034-93A9-5DE2B3FEAB7D}"/>
          </ac:spMkLst>
        </pc:spChg>
        <pc:spChg chg="del">
          <ac:chgData name="Seun Osonuga" userId="6d4a9fd65a6bad53" providerId="LiveId" clId="{8E2C4AC5-B360-4AE6-98F4-5311D0BC1EDD}" dt="2024-07-09T10:19:23.493" v="1085" actId="478"/>
          <ac:spMkLst>
            <pc:docMk/>
            <pc:sldMk cId="1758967811" sldId="2147483347"/>
            <ac:spMk id="121" creationId="{511F0AD1-FE77-43AA-85A6-14B4BCF28BEE}"/>
          </ac:spMkLst>
        </pc:spChg>
        <pc:spChg chg="del">
          <ac:chgData name="Seun Osonuga" userId="6d4a9fd65a6bad53" providerId="LiveId" clId="{8E2C4AC5-B360-4AE6-98F4-5311D0BC1EDD}" dt="2024-07-09T10:19:23.493" v="1085" actId="478"/>
          <ac:spMkLst>
            <pc:docMk/>
            <pc:sldMk cId="1758967811" sldId="2147483347"/>
            <ac:spMk id="122" creationId="{286C4362-516A-4ED3-89F6-12F29AB612B2}"/>
          </ac:spMkLst>
        </pc:spChg>
        <pc:spChg chg="del">
          <ac:chgData name="Seun Osonuga" userId="6d4a9fd65a6bad53" providerId="LiveId" clId="{8E2C4AC5-B360-4AE6-98F4-5311D0BC1EDD}" dt="2024-07-09T10:19:23.493" v="1085" actId="478"/>
          <ac:spMkLst>
            <pc:docMk/>
            <pc:sldMk cId="1758967811" sldId="2147483347"/>
            <ac:spMk id="123" creationId="{685F14A4-EDDA-4EE9-8D72-EB1B61C62CC7}"/>
          </ac:spMkLst>
        </pc:spChg>
        <pc:spChg chg="del">
          <ac:chgData name="Seun Osonuga" userId="6d4a9fd65a6bad53" providerId="LiveId" clId="{8E2C4AC5-B360-4AE6-98F4-5311D0BC1EDD}" dt="2024-07-09T10:19:23.493" v="1085" actId="478"/>
          <ac:spMkLst>
            <pc:docMk/>
            <pc:sldMk cId="1758967811" sldId="2147483347"/>
            <ac:spMk id="125" creationId="{606F165E-F0D2-4FFD-A521-662D71D00257}"/>
          </ac:spMkLst>
        </pc:spChg>
        <pc:spChg chg="del">
          <ac:chgData name="Seun Osonuga" userId="6d4a9fd65a6bad53" providerId="LiveId" clId="{8E2C4AC5-B360-4AE6-98F4-5311D0BC1EDD}" dt="2024-07-09T10:19:23.493" v="1085" actId="478"/>
          <ac:spMkLst>
            <pc:docMk/>
            <pc:sldMk cId="1758967811" sldId="2147483347"/>
            <ac:spMk id="126" creationId="{CDC6A5E4-19B7-4856-9A21-FFA399BE0ABA}"/>
          </ac:spMkLst>
        </pc:spChg>
        <pc:spChg chg="mod">
          <ac:chgData name="Seun Osonuga" userId="6d4a9fd65a6bad53" providerId="LiveId" clId="{8E2C4AC5-B360-4AE6-98F4-5311D0BC1EDD}" dt="2024-07-09T10:20:12.484" v="1106"/>
          <ac:spMkLst>
            <pc:docMk/>
            <pc:sldMk cId="1758967811" sldId="2147483347"/>
            <ac:spMk id="134" creationId="{53E57B2A-CD47-45C6-8135-35BA5A39B6B0}"/>
          </ac:spMkLst>
        </pc:spChg>
        <pc:spChg chg="add del mod">
          <ac:chgData name="Seun Osonuga" userId="6d4a9fd65a6bad53" providerId="LiveId" clId="{8E2C4AC5-B360-4AE6-98F4-5311D0BC1EDD}" dt="2024-07-09T10:20:27.603" v="1108" actId="478"/>
          <ac:spMkLst>
            <pc:docMk/>
            <pc:sldMk cId="1758967811" sldId="2147483347"/>
            <ac:spMk id="139" creationId="{8D0E5A0C-9AD7-4FC5-9891-8B8C462754E3}"/>
          </ac:spMkLst>
        </pc:spChg>
        <pc:spChg chg="add del mod">
          <ac:chgData name="Seun Osonuga" userId="6d4a9fd65a6bad53" providerId="LiveId" clId="{8E2C4AC5-B360-4AE6-98F4-5311D0BC1EDD}" dt="2024-07-09T10:20:27.603" v="1108" actId="478"/>
          <ac:spMkLst>
            <pc:docMk/>
            <pc:sldMk cId="1758967811" sldId="2147483347"/>
            <ac:spMk id="141" creationId="{D3375117-3950-4C27-8264-A8FC43DB83BC}"/>
          </ac:spMkLst>
        </pc:spChg>
        <pc:spChg chg="add del mod">
          <ac:chgData name="Seun Osonuga" userId="6d4a9fd65a6bad53" providerId="LiveId" clId="{8E2C4AC5-B360-4AE6-98F4-5311D0BC1EDD}" dt="2024-07-09T10:20:27.603" v="1108" actId="478"/>
          <ac:spMkLst>
            <pc:docMk/>
            <pc:sldMk cId="1758967811" sldId="2147483347"/>
            <ac:spMk id="142" creationId="{B70E7610-AE33-4F7E-AB7F-2CD21BBAEB5E}"/>
          </ac:spMkLst>
        </pc:spChg>
        <pc:spChg chg="add del mod">
          <ac:chgData name="Seun Osonuga" userId="6d4a9fd65a6bad53" providerId="LiveId" clId="{8E2C4AC5-B360-4AE6-98F4-5311D0BC1EDD}" dt="2024-07-09T10:20:27.603" v="1108" actId="478"/>
          <ac:spMkLst>
            <pc:docMk/>
            <pc:sldMk cId="1758967811" sldId="2147483347"/>
            <ac:spMk id="143" creationId="{577CE0DE-5FA7-42EA-80BA-87BD316871DD}"/>
          </ac:spMkLst>
        </pc:spChg>
        <pc:spChg chg="add del mod">
          <ac:chgData name="Seun Osonuga" userId="6d4a9fd65a6bad53" providerId="LiveId" clId="{8E2C4AC5-B360-4AE6-98F4-5311D0BC1EDD}" dt="2024-07-09T10:20:27.603" v="1108" actId="478"/>
          <ac:spMkLst>
            <pc:docMk/>
            <pc:sldMk cId="1758967811" sldId="2147483347"/>
            <ac:spMk id="144" creationId="{F7B0EDBF-FD3B-4582-8BFD-8AF3C1453E43}"/>
          </ac:spMkLst>
        </pc:spChg>
        <pc:spChg chg="add del mod">
          <ac:chgData name="Seun Osonuga" userId="6d4a9fd65a6bad53" providerId="LiveId" clId="{8E2C4AC5-B360-4AE6-98F4-5311D0BC1EDD}" dt="2024-07-09T10:20:27.603" v="1108" actId="478"/>
          <ac:spMkLst>
            <pc:docMk/>
            <pc:sldMk cId="1758967811" sldId="2147483347"/>
            <ac:spMk id="145" creationId="{07B726E0-9A6A-434F-841F-CC1B721CFFEF}"/>
          </ac:spMkLst>
        </pc:spChg>
        <pc:spChg chg="add del mod">
          <ac:chgData name="Seun Osonuga" userId="6d4a9fd65a6bad53" providerId="LiveId" clId="{8E2C4AC5-B360-4AE6-98F4-5311D0BC1EDD}" dt="2024-07-09T10:20:27.603" v="1108" actId="478"/>
          <ac:spMkLst>
            <pc:docMk/>
            <pc:sldMk cId="1758967811" sldId="2147483347"/>
            <ac:spMk id="146" creationId="{C13538E2-7FE3-4F50-8D49-8B41531961B5}"/>
          </ac:spMkLst>
        </pc:spChg>
        <pc:spChg chg="add del mod">
          <ac:chgData name="Seun Osonuga" userId="6d4a9fd65a6bad53" providerId="LiveId" clId="{8E2C4AC5-B360-4AE6-98F4-5311D0BC1EDD}" dt="2024-07-09T10:20:27.603" v="1108" actId="478"/>
          <ac:spMkLst>
            <pc:docMk/>
            <pc:sldMk cId="1758967811" sldId="2147483347"/>
            <ac:spMk id="148" creationId="{E6BD8806-BABE-4EEA-8CE4-789A35D6BA02}"/>
          </ac:spMkLst>
        </pc:spChg>
        <pc:spChg chg="mod topLvl">
          <ac:chgData name="Seun Osonuga" userId="6d4a9fd65a6bad53" providerId="LiveId" clId="{8E2C4AC5-B360-4AE6-98F4-5311D0BC1EDD}" dt="2024-07-09T10:24:38.354" v="1274" actId="478"/>
          <ac:spMkLst>
            <pc:docMk/>
            <pc:sldMk cId="1758967811" sldId="2147483347"/>
            <ac:spMk id="150" creationId="{6DA2B2E6-4B75-4266-BCEF-99C66E8C06A2}"/>
          </ac:spMkLst>
        </pc:spChg>
        <pc:spChg chg="mod topLvl">
          <ac:chgData name="Seun Osonuga" userId="6d4a9fd65a6bad53" providerId="LiveId" clId="{8E2C4AC5-B360-4AE6-98F4-5311D0BC1EDD}" dt="2024-07-09T10:24:42.829" v="1275" actId="478"/>
          <ac:spMkLst>
            <pc:docMk/>
            <pc:sldMk cId="1758967811" sldId="2147483347"/>
            <ac:spMk id="153" creationId="{40F2A0FE-B28A-496E-8277-0752483004A4}"/>
          </ac:spMkLst>
        </pc:spChg>
        <pc:spChg chg="mod topLvl">
          <ac:chgData name="Seun Osonuga" userId="6d4a9fd65a6bad53" providerId="LiveId" clId="{8E2C4AC5-B360-4AE6-98F4-5311D0BC1EDD}" dt="2024-07-09T10:24:34.518" v="1273" actId="478"/>
          <ac:spMkLst>
            <pc:docMk/>
            <pc:sldMk cId="1758967811" sldId="2147483347"/>
            <ac:spMk id="158" creationId="{426BF24A-C216-471A-8035-AA74851C92D7}"/>
          </ac:spMkLst>
        </pc:spChg>
        <pc:spChg chg="add mod">
          <ac:chgData name="Seun Osonuga" userId="6d4a9fd65a6bad53" providerId="LiveId" clId="{8E2C4AC5-B360-4AE6-98F4-5311D0BC1EDD}" dt="2024-07-09T10:22:12.135" v="1215" actId="20577"/>
          <ac:spMkLst>
            <pc:docMk/>
            <pc:sldMk cId="1758967811" sldId="2147483347"/>
            <ac:spMk id="164" creationId="{406FACA9-38F1-4E34-9F46-CBBB0A649E70}"/>
          </ac:spMkLst>
        </pc:spChg>
        <pc:spChg chg="add mod">
          <ac:chgData name="Seun Osonuga" userId="6d4a9fd65a6bad53" providerId="LiveId" clId="{8E2C4AC5-B360-4AE6-98F4-5311D0BC1EDD}" dt="2024-07-09T10:21:57.990" v="1207" actId="1076"/>
          <ac:spMkLst>
            <pc:docMk/>
            <pc:sldMk cId="1758967811" sldId="2147483347"/>
            <ac:spMk id="165" creationId="{4BA109D7-00E1-494F-8716-D69965C9953C}"/>
          </ac:spMkLst>
        </pc:spChg>
        <pc:spChg chg="add mod">
          <ac:chgData name="Seun Osonuga" userId="6d4a9fd65a6bad53" providerId="LiveId" clId="{8E2C4AC5-B360-4AE6-98F4-5311D0BC1EDD}" dt="2024-07-09T10:21:57.990" v="1207" actId="1076"/>
          <ac:spMkLst>
            <pc:docMk/>
            <pc:sldMk cId="1758967811" sldId="2147483347"/>
            <ac:spMk id="166" creationId="{10CA26C0-9AB1-4E13-92D1-9E5F648A9173}"/>
          </ac:spMkLst>
        </pc:spChg>
        <pc:spChg chg="add mod">
          <ac:chgData name="Seun Osonuga" userId="6d4a9fd65a6bad53" providerId="LiveId" clId="{8E2C4AC5-B360-4AE6-98F4-5311D0BC1EDD}" dt="2024-07-09T10:21:57.990" v="1207" actId="1076"/>
          <ac:spMkLst>
            <pc:docMk/>
            <pc:sldMk cId="1758967811" sldId="2147483347"/>
            <ac:spMk id="167" creationId="{7B173EFC-DE10-4B7D-95A1-ECADD31AD9FF}"/>
          </ac:spMkLst>
        </pc:spChg>
        <pc:spChg chg="add mod">
          <ac:chgData name="Seun Osonuga" userId="6d4a9fd65a6bad53" providerId="LiveId" clId="{8E2C4AC5-B360-4AE6-98F4-5311D0BC1EDD}" dt="2024-07-09T10:21:57.990" v="1207" actId="1076"/>
          <ac:spMkLst>
            <pc:docMk/>
            <pc:sldMk cId="1758967811" sldId="2147483347"/>
            <ac:spMk id="168" creationId="{AAEEF12C-7AB2-4CA0-9813-B08C95827D46}"/>
          </ac:spMkLst>
        </pc:spChg>
        <pc:spChg chg="add mod">
          <ac:chgData name="Seun Osonuga" userId="6d4a9fd65a6bad53" providerId="LiveId" clId="{8E2C4AC5-B360-4AE6-98F4-5311D0BC1EDD}" dt="2024-07-09T10:21:57.990" v="1207" actId="1076"/>
          <ac:spMkLst>
            <pc:docMk/>
            <pc:sldMk cId="1758967811" sldId="2147483347"/>
            <ac:spMk id="169" creationId="{6D1F0FF3-B93A-4F09-B38D-4A9D424BFD11}"/>
          </ac:spMkLst>
        </pc:spChg>
        <pc:spChg chg="add mod">
          <ac:chgData name="Seun Osonuga" userId="6d4a9fd65a6bad53" providerId="LiveId" clId="{8E2C4AC5-B360-4AE6-98F4-5311D0BC1EDD}" dt="2024-07-09T10:21:57.990" v="1207" actId="1076"/>
          <ac:spMkLst>
            <pc:docMk/>
            <pc:sldMk cId="1758967811" sldId="2147483347"/>
            <ac:spMk id="171" creationId="{17348C60-1568-4B6A-9C84-942BF8BDAE66}"/>
          </ac:spMkLst>
        </pc:spChg>
        <pc:grpChg chg="add del mod">
          <ac:chgData name="Seun Osonuga" userId="6d4a9fd65a6bad53" providerId="LiveId" clId="{8E2C4AC5-B360-4AE6-98F4-5311D0BC1EDD}" dt="2024-07-09T10:20:27.603" v="1108" actId="478"/>
          <ac:grpSpMkLst>
            <pc:docMk/>
            <pc:sldMk cId="1758967811" sldId="2147483347"/>
            <ac:grpSpMk id="89" creationId="{9ED93A95-0480-4D76-B2C4-A0CCFC744990}"/>
          </ac:grpSpMkLst>
        </pc:grpChg>
        <pc:grpChg chg="mod">
          <ac:chgData name="Seun Osonuga" userId="6d4a9fd65a6bad53" providerId="LiveId" clId="{8E2C4AC5-B360-4AE6-98F4-5311D0BC1EDD}" dt="2024-07-09T10:21:12.547" v="1182" actId="1036"/>
          <ac:grpSpMkLst>
            <pc:docMk/>
            <pc:sldMk cId="1758967811" sldId="2147483347"/>
            <ac:grpSpMk id="93" creationId="{403DF5C0-E03B-4FA2-97A9-4BDFA7113C8E}"/>
          </ac:grpSpMkLst>
        </pc:grpChg>
        <pc:grpChg chg="add del mod">
          <ac:chgData name="Seun Osonuga" userId="6d4a9fd65a6bad53" providerId="LiveId" clId="{8E2C4AC5-B360-4AE6-98F4-5311D0BC1EDD}" dt="2024-07-09T10:20:27.603" v="1108" actId="478"/>
          <ac:grpSpMkLst>
            <pc:docMk/>
            <pc:sldMk cId="1758967811" sldId="2147483347"/>
            <ac:grpSpMk id="112" creationId="{B73FBFB7-41CB-41E2-BB4F-A0975989291B}"/>
          </ac:grpSpMkLst>
        </pc:grpChg>
        <pc:grpChg chg="add del mod">
          <ac:chgData name="Seun Osonuga" userId="6d4a9fd65a6bad53" providerId="LiveId" clId="{8E2C4AC5-B360-4AE6-98F4-5311D0BC1EDD}" dt="2024-07-09T10:20:27.603" v="1108" actId="478"/>
          <ac:grpSpMkLst>
            <pc:docMk/>
            <pc:sldMk cId="1758967811" sldId="2147483347"/>
            <ac:grpSpMk id="133" creationId="{D8BBD186-81C2-41E5-AC37-0ACBF883C4F1}"/>
          </ac:grpSpMkLst>
        </pc:grpChg>
        <pc:grpChg chg="add del mod">
          <ac:chgData name="Seun Osonuga" userId="6d4a9fd65a6bad53" providerId="LiveId" clId="{8E2C4AC5-B360-4AE6-98F4-5311D0BC1EDD}" dt="2024-07-09T10:24:38.354" v="1274" actId="478"/>
          <ac:grpSpMkLst>
            <pc:docMk/>
            <pc:sldMk cId="1758967811" sldId="2147483347"/>
            <ac:grpSpMk id="149" creationId="{43273B25-3851-48E0-A0E1-A1AE1EB09EFD}"/>
          </ac:grpSpMkLst>
        </pc:grpChg>
        <pc:grpChg chg="add del mod">
          <ac:chgData name="Seun Osonuga" userId="6d4a9fd65a6bad53" providerId="LiveId" clId="{8E2C4AC5-B360-4AE6-98F4-5311D0BC1EDD}" dt="2024-07-09T10:24:42.829" v="1275" actId="478"/>
          <ac:grpSpMkLst>
            <pc:docMk/>
            <pc:sldMk cId="1758967811" sldId="2147483347"/>
            <ac:grpSpMk id="152" creationId="{3A7F6661-7AE4-4F9F-B7C3-C183C02A401F}"/>
          </ac:grpSpMkLst>
        </pc:grpChg>
        <pc:grpChg chg="add del mod">
          <ac:chgData name="Seun Osonuga" userId="6d4a9fd65a6bad53" providerId="LiveId" clId="{8E2C4AC5-B360-4AE6-98F4-5311D0BC1EDD}" dt="2024-07-09T10:24:34.518" v="1273" actId="478"/>
          <ac:grpSpMkLst>
            <pc:docMk/>
            <pc:sldMk cId="1758967811" sldId="2147483347"/>
            <ac:grpSpMk id="157" creationId="{F7A2A843-F74E-4402-9B4C-F305B13E6388}"/>
          </ac:grpSpMkLst>
        </pc:grpChg>
        <pc:graphicFrameChg chg="del">
          <ac:chgData name="Seun Osonuga" userId="6d4a9fd65a6bad53" providerId="LiveId" clId="{8E2C4AC5-B360-4AE6-98F4-5311D0BC1EDD}" dt="2024-07-09T10:19:23.493" v="1085" actId="478"/>
          <ac:graphicFrameMkLst>
            <pc:docMk/>
            <pc:sldMk cId="1758967811" sldId="2147483347"/>
            <ac:graphicFrameMk id="113" creationId="{F8ECE972-FBE9-49F3-8D1A-546041FFF6E6}"/>
          </ac:graphicFrameMkLst>
        </pc:graphicFrameChg>
        <pc:graphicFrameChg chg="add del mod">
          <ac:chgData name="Seun Osonuga" userId="6d4a9fd65a6bad53" providerId="LiveId" clId="{8E2C4AC5-B360-4AE6-98F4-5311D0BC1EDD}" dt="2024-07-09T10:20:27.603" v="1108" actId="478"/>
          <ac:graphicFrameMkLst>
            <pc:docMk/>
            <pc:sldMk cId="1758967811" sldId="2147483347"/>
            <ac:graphicFrameMk id="136" creationId="{B68C490D-B899-4BF7-A053-F7A919082596}"/>
          </ac:graphicFrameMkLst>
        </pc:graphicFrameChg>
        <pc:graphicFrameChg chg="add del mod">
          <ac:chgData name="Seun Osonuga" userId="6d4a9fd65a6bad53" providerId="LiveId" clId="{8E2C4AC5-B360-4AE6-98F4-5311D0BC1EDD}" dt="2024-07-09T10:20:27.603" v="1108" actId="478"/>
          <ac:graphicFrameMkLst>
            <pc:docMk/>
            <pc:sldMk cId="1758967811" sldId="2147483347"/>
            <ac:graphicFrameMk id="137" creationId="{382C7535-3465-4EB6-B285-141326EDE535}"/>
          </ac:graphicFrameMkLst>
        </pc:graphicFrameChg>
        <pc:graphicFrameChg chg="add del mod">
          <ac:chgData name="Seun Osonuga" userId="6d4a9fd65a6bad53" providerId="LiveId" clId="{8E2C4AC5-B360-4AE6-98F4-5311D0BC1EDD}" dt="2024-07-09T10:20:27.603" v="1108" actId="478"/>
          <ac:graphicFrameMkLst>
            <pc:docMk/>
            <pc:sldMk cId="1758967811" sldId="2147483347"/>
            <ac:graphicFrameMk id="147" creationId="{A9E26F88-5D0F-4298-826F-17525D07146A}"/>
          </ac:graphicFrameMkLst>
        </pc:graphicFrameChg>
        <pc:graphicFrameChg chg="add mod">
          <ac:chgData name="Seun Osonuga" userId="6d4a9fd65a6bad53" providerId="LiveId" clId="{8E2C4AC5-B360-4AE6-98F4-5311D0BC1EDD}" dt="2024-07-09T10:21:57.990" v="1207" actId="1076"/>
          <ac:graphicFrameMkLst>
            <pc:docMk/>
            <pc:sldMk cId="1758967811" sldId="2147483347"/>
            <ac:graphicFrameMk id="160" creationId="{38C900BF-604D-4B21-8A8D-D999A086C087}"/>
          </ac:graphicFrameMkLst>
        </pc:graphicFrameChg>
        <pc:graphicFrameChg chg="add mod">
          <ac:chgData name="Seun Osonuga" userId="6d4a9fd65a6bad53" providerId="LiveId" clId="{8E2C4AC5-B360-4AE6-98F4-5311D0BC1EDD}" dt="2024-07-09T10:21:57.990" v="1207" actId="1076"/>
          <ac:graphicFrameMkLst>
            <pc:docMk/>
            <pc:sldMk cId="1758967811" sldId="2147483347"/>
            <ac:graphicFrameMk id="161" creationId="{B0AB8549-A56E-49D7-A5AE-B174F179CBFF}"/>
          </ac:graphicFrameMkLst>
        </pc:graphicFrameChg>
        <pc:graphicFrameChg chg="add mod">
          <ac:chgData name="Seun Osonuga" userId="6d4a9fd65a6bad53" providerId="LiveId" clId="{8E2C4AC5-B360-4AE6-98F4-5311D0BC1EDD}" dt="2024-07-09T10:21:57.990" v="1207" actId="1076"/>
          <ac:graphicFrameMkLst>
            <pc:docMk/>
            <pc:sldMk cId="1758967811" sldId="2147483347"/>
            <ac:graphicFrameMk id="170" creationId="{E4D21F53-D4AA-421C-9003-0A694F16F46B}"/>
          </ac:graphicFrameMkLst>
        </pc:graphicFrameChg>
        <pc:picChg chg="mod">
          <ac:chgData name="Seun Osonuga" userId="6d4a9fd65a6bad53" providerId="LiveId" clId="{8E2C4AC5-B360-4AE6-98F4-5311D0BC1EDD}" dt="2024-07-09T10:20:12.484" v="1106"/>
          <ac:picMkLst>
            <pc:docMk/>
            <pc:sldMk cId="1758967811" sldId="2147483347"/>
            <ac:picMk id="94" creationId="{823FF80E-632F-42D2-AF1A-71C672C4178A}"/>
          </ac:picMkLst>
        </pc:picChg>
        <pc:picChg chg="mod">
          <ac:chgData name="Seun Osonuga" userId="6d4a9fd65a6bad53" providerId="LiveId" clId="{8E2C4AC5-B360-4AE6-98F4-5311D0BC1EDD}" dt="2024-07-09T10:20:12.484" v="1106"/>
          <ac:picMkLst>
            <pc:docMk/>
            <pc:sldMk cId="1758967811" sldId="2147483347"/>
            <ac:picMk id="129" creationId="{28CD773B-9FEF-4DD9-AA9E-D47DA4EBC4E6}"/>
          </ac:picMkLst>
        </pc:picChg>
        <pc:picChg chg="mod">
          <ac:chgData name="Seun Osonuga" userId="6d4a9fd65a6bad53" providerId="LiveId" clId="{8E2C4AC5-B360-4AE6-98F4-5311D0BC1EDD}" dt="2024-07-09T10:20:12.484" v="1106"/>
          <ac:picMkLst>
            <pc:docMk/>
            <pc:sldMk cId="1758967811" sldId="2147483347"/>
            <ac:picMk id="135" creationId="{A3CAD51C-0274-4C9C-8B55-AA0F21FF541E}"/>
          </ac:picMkLst>
        </pc:picChg>
        <pc:picChg chg="del mod topLvl">
          <ac:chgData name="Seun Osonuga" userId="6d4a9fd65a6bad53" providerId="LiveId" clId="{8E2C4AC5-B360-4AE6-98F4-5311D0BC1EDD}" dt="2024-07-09T10:24:38.354" v="1274" actId="478"/>
          <ac:picMkLst>
            <pc:docMk/>
            <pc:sldMk cId="1758967811" sldId="2147483347"/>
            <ac:picMk id="151" creationId="{10304C37-D73C-4946-AA6F-53C516E63575}"/>
          </ac:picMkLst>
        </pc:picChg>
        <pc:picChg chg="del mod topLvl">
          <ac:chgData name="Seun Osonuga" userId="6d4a9fd65a6bad53" providerId="LiveId" clId="{8E2C4AC5-B360-4AE6-98F4-5311D0BC1EDD}" dt="2024-07-09T10:24:42.829" v="1275" actId="478"/>
          <ac:picMkLst>
            <pc:docMk/>
            <pc:sldMk cId="1758967811" sldId="2147483347"/>
            <ac:picMk id="154" creationId="{4C04AA66-5ED0-4E0B-9888-88E7F282E296}"/>
          </ac:picMkLst>
        </pc:picChg>
        <pc:picChg chg="del mod topLvl">
          <ac:chgData name="Seun Osonuga" userId="6d4a9fd65a6bad53" providerId="LiveId" clId="{8E2C4AC5-B360-4AE6-98F4-5311D0BC1EDD}" dt="2024-07-09T10:24:34.518" v="1273" actId="478"/>
          <ac:picMkLst>
            <pc:docMk/>
            <pc:sldMk cId="1758967811" sldId="2147483347"/>
            <ac:picMk id="159" creationId="{D19F0721-DDE4-42BA-B890-6E8C204A20B2}"/>
          </ac:picMkLst>
        </pc:picChg>
        <pc:cxnChg chg="mod">
          <ac:chgData name="Seun Osonuga" userId="6d4a9fd65a6bad53" providerId="LiveId" clId="{8E2C4AC5-B360-4AE6-98F4-5311D0BC1EDD}" dt="2024-07-09T10:21:04.891" v="1174" actId="1036"/>
          <ac:cxnSpMkLst>
            <pc:docMk/>
            <pc:sldMk cId="1758967811" sldId="2147483347"/>
            <ac:cxnSpMk id="104" creationId="{3F87DDC3-EB86-4122-8F0F-86BCA6FD2543}"/>
          </ac:cxnSpMkLst>
        </pc:cxnChg>
        <pc:cxnChg chg="mod">
          <ac:chgData name="Seun Osonuga" userId="6d4a9fd65a6bad53" providerId="LiveId" clId="{8E2C4AC5-B360-4AE6-98F4-5311D0BC1EDD}" dt="2024-07-09T10:21:04.891" v="1174" actId="1036"/>
          <ac:cxnSpMkLst>
            <pc:docMk/>
            <pc:sldMk cId="1758967811" sldId="2147483347"/>
            <ac:cxnSpMk id="106" creationId="{F2851223-5AA4-4AC1-BDBD-ED35E888C2FB}"/>
          </ac:cxnSpMkLst>
        </pc:cxnChg>
        <pc:cxnChg chg="del">
          <ac:chgData name="Seun Osonuga" userId="6d4a9fd65a6bad53" providerId="LiveId" clId="{8E2C4AC5-B360-4AE6-98F4-5311D0BC1EDD}" dt="2024-07-09T10:19:23.493" v="1085" actId="478"/>
          <ac:cxnSpMkLst>
            <pc:docMk/>
            <pc:sldMk cId="1758967811" sldId="2147483347"/>
            <ac:cxnSpMk id="124" creationId="{40A5E311-D7FA-450C-A332-8CBBBE7EA528}"/>
          </ac:cxnSpMkLst>
        </pc:cxnChg>
        <pc:cxnChg chg="add del mod">
          <ac:chgData name="Seun Osonuga" userId="6d4a9fd65a6bad53" providerId="LiveId" clId="{8E2C4AC5-B360-4AE6-98F4-5311D0BC1EDD}" dt="2024-07-09T10:20:27.603" v="1108" actId="478"/>
          <ac:cxnSpMkLst>
            <pc:docMk/>
            <pc:sldMk cId="1758967811" sldId="2147483347"/>
            <ac:cxnSpMk id="131" creationId="{4BC6D4D9-7641-43E5-A9C2-8C4DC6F247A3}"/>
          </ac:cxnSpMkLst>
        </pc:cxnChg>
        <pc:cxnChg chg="add del mod">
          <ac:chgData name="Seun Osonuga" userId="6d4a9fd65a6bad53" providerId="LiveId" clId="{8E2C4AC5-B360-4AE6-98F4-5311D0BC1EDD}" dt="2024-07-09T10:20:27.603" v="1108" actId="478"/>
          <ac:cxnSpMkLst>
            <pc:docMk/>
            <pc:sldMk cId="1758967811" sldId="2147483347"/>
            <ac:cxnSpMk id="132" creationId="{33E0F3E1-6A83-4384-9812-734C55858AA9}"/>
          </ac:cxnSpMkLst>
        </pc:cxnChg>
        <pc:cxnChg chg="add del mod">
          <ac:chgData name="Seun Osonuga" userId="6d4a9fd65a6bad53" providerId="LiveId" clId="{8E2C4AC5-B360-4AE6-98F4-5311D0BC1EDD}" dt="2024-07-09T10:20:27.603" v="1108" actId="478"/>
          <ac:cxnSpMkLst>
            <pc:docMk/>
            <pc:sldMk cId="1758967811" sldId="2147483347"/>
            <ac:cxnSpMk id="138" creationId="{CB16D0F2-5A43-462E-A9BF-EFA6CE42A4CF}"/>
          </ac:cxnSpMkLst>
        </pc:cxnChg>
        <pc:cxnChg chg="add del mod">
          <ac:chgData name="Seun Osonuga" userId="6d4a9fd65a6bad53" providerId="LiveId" clId="{8E2C4AC5-B360-4AE6-98F4-5311D0BC1EDD}" dt="2024-07-09T10:20:27.603" v="1108" actId="478"/>
          <ac:cxnSpMkLst>
            <pc:docMk/>
            <pc:sldMk cId="1758967811" sldId="2147483347"/>
            <ac:cxnSpMk id="140" creationId="{33B2110B-F9BA-49D1-9799-7C83A6B2A917}"/>
          </ac:cxnSpMkLst>
        </pc:cxnChg>
        <pc:cxnChg chg="add mod">
          <ac:chgData name="Seun Osonuga" userId="6d4a9fd65a6bad53" providerId="LiveId" clId="{8E2C4AC5-B360-4AE6-98F4-5311D0BC1EDD}" dt="2024-07-09T10:21:57.990" v="1207" actId="1076"/>
          <ac:cxnSpMkLst>
            <pc:docMk/>
            <pc:sldMk cId="1758967811" sldId="2147483347"/>
            <ac:cxnSpMk id="155" creationId="{C7EA9ED6-8D0E-4830-AA5F-7DE7BEA869BA}"/>
          </ac:cxnSpMkLst>
        </pc:cxnChg>
        <pc:cxnChg chg="add mod">
          <ac:chgData name="Seun Osonuga" userId="6d4a9fd65a6bad53" providerId="LiveId" clId="{8E2C4AC5-B360-4AE6-98F4-5311D0BC1EDD}" dt="2024-07-09T10:21:57.990" v="1207" actId="1076"/>
          <ac:cxnSpMkLst>
            <pc:docMk/>
            <pc:sldMk cId="1758967811" sldId="2147483347"/>
            <ac:cxnSpMk id="156" creationId="{BEB7030E-E1AD-470B-9B99-A6C7E99B31FA}"/>
          </ac:cxnSpMkLst>
        </pc:cxnChg>
        <pc:cxnChg chg="add mod">
          <ac:chgData name="Seun Osonuga" userId="6d4a9fd65a6bad53" providerId="LiveId" clId="{8E2C4AC5-B360-4AE6-98F4-5311D0BC1EDD}" dt="2024-07-09T10:21:57.990" v="1207" actId="1076"/>
          <ac:cxnSpMkLst>
            <pc:docMk/>
            <pc:sldMk cId="1758967811" sldId="2147483347"/>
            <ac:cxnSpMk id="162" creationId="{66F19B1B-62FB-44DB-826A-D5743E49A1E2}"/>
          </ac:cxnSpMkLst>
        </pc:cxnChg>
        <pc:cxnChg chg="add mod">
          <ac:chgData name="Seun Osonuga" userId="6d4a9fd65a6bad53" providerId="LiveId" clId="{8E2C4AC5-B360-4AE6-98F4-5311D0BC1EDD}" dt="2024-07-09T10:21:57.990" v="1207" actId="1076"/>
          <ac:cxnSpMkLst>
            <pc:docMk/>
            <pc:sldMk cId="1758967811" sldId="2147483347"/>
            <ac:cxnSpMk id="163" creationId="{65192C61-D631-4C66-BA94-932271C92C3B}"/>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6.xml"/><Relationship Id="rId1" Type="http://schemas.microsoft.com/office/2011/relationships/chartStyle" Target="style1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7.xml"/><Relationship Id="rId1" Type="http://schemas.microsoft.com/office/2011/relationships/chartStyle" Target="style17.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900874635568516E-2"/>
          <c:y val="3.7900874635568516E-2"/>
          <c:w val="0.92419825072886297"/>
          <c:h val="0.92419825072886297"/>
        </c:manualLayout>
      </c:layout>
      <c:doughnutChart>
        <c:varyColors val="0"/>
        <c:ser>
          <c:idx val="0"/>
          <c:order val="0"/>
          <c:dPt>
            <c:idx val="0"/>
            <c:bubble3D val="0"/>
            <c:spPr>
              <a:solidFill>
                <a:schemeClr val="accent1"/>
              </a:solidFill>
              <a:ln w="19050" algn="ctr">
                <a:solidFill>
                  <a:schemeClr val="bg1"/>
                </a:solidFill>
                <a:prstDash val="solid"/>
              </a:ln>
            </c:spPr>
            <c:extLst>
              <c:ext xmlns:c16="http://schemas.microsoft.com/office/drawing/2014/chart" uri="{C3380CC4-5D6E-409C-BE32-E72D297353CC}">
                <c16:uniqueId val="{00000000-0782-4432-A17B-5B6825965EB0}"/>
              </c:ext>
            </c:extLst>
          </c:dPt>
          <c:dPt>
            <c:idx val="1"/>
            <c:bubble3D val="0"/>
            <c:spPr>
              <a:solidFill>
                <a:schemeClr val="folHlink"/>
              </a:solidFill>
              <a:ln w="19050" algn="ctr">
                <a:solidFill>
                  <a:schemeClr val="bg1"/>
                </a:solidFill>
                <a:prstDash val="solid"/>
              </a:ln>
            </c:spPr>
            <c:extLst>
              <c:ext xmlns:c16="http://schemas.microsoft.com/office/drawing/2014/chart" uri="{C3380CC4-5D6E-409C-BE32-E72D297353CC}">
                <c16:uniqueId val="{00000001-0782-4432-A17B-5B6825965EB0}"/>
              </c:ext>
            </c:extLst>
          </c:dPt>
          <c:dPt>
            <c:idx val="2"/>
            <c:bubble3D val="0"/>
            <c:spPr>
              <a:solidFill>
                <a:schemeClr val="accent3"/>
              </a:solidFill>
              <a:ln w="19050" algn="ctr">
                <a:solidFill>
                  <a:schemeClr val="bg1"/>
                </a:solidFill>
                <a:prstDash val="solid"/>
              </a:ln>
            </c:spPr>
            <c:extLst>
              <c:ext xmlns:c16="http://schemas.microsoft.com/office/drawing/2014/chart" uri="{C3380CC4-5D6E-409C-BE32-E72D297353CC}">
                <c16:uniqueId val="{00000002-0782-4432-A17B-5B6825965EB0}"/>
              </c:ext>
            </c:extLst>
          </c:dPt>
          <c:val>
            <c:numRef>
              <c:f>Sheet1!$A$1:$A$3</c:f>
              <c:numCache>
                <c:formatCode>General</c:formatCode>
                <c:ptCount val="3"/>
                <c:pt idx="0">
                  <c:v>37.18</c:v>
                </c:pt>
                <c:pt idx="1">
                  <c:v>42.309999999999995</c:v>
                </c:pt>
                <c:pt idx="2">
                  <c:v>20.51</c:v>
                </c:pt>
              </c:numCache>
            </c:numRef>
          </c:val>
          <c:extLst>
            <c:ext xmlns:c16="http://schemas.microsoft.com/office/drawing/2014/chart" uri="{C3380CC4-5D6E-409C-BE32-E72D297353CC}">
              <c16:uniqueId val="{00000003-0782-4432-A17B-5B6825965EB0}"/>
            </c:ext>
          </c:extLst>
        </c:ser>
        <c:dLbls>
          <c:showLegendKey val="0"/>
          <c:showVal val="0"/>
          <c:showCatName val="0"/>
          <c:showSerName val="0"/>
          <c:showPercent val="0"/>
          <c:showBubbleSize val="0"/>
          <c:showLeaderLines val="0"/>
        </c:dLbls>
        <c:firstSliceAng val="90"/>
        <c:holeSize val="50"/>
      </c:doughnutChart>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rgbClr val="D6D7D9"/>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#,##0"%";"-"#,##0"%"</c:formatCode>
                <c:ptCount val="5"/>
                <c:pt idx="0">
                  <c:v>92</c:v>
                </c:pt>
                <c:pt idx="1">
                  <c:v>8</c:v>
                </c:pt>
                <c:pt idx="2">
                  <c:v>100</c:v>
                </c:pt>
                <c:pt idx="4">
                  <c:v>100</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1353711790393013"/>
          <c:w val="0.96189080249175518"/>
          <c:h val="0.77292576419213976"/>
        </c:manualLayout>
      </c:layout>
      <c:barChart>
        <c:barDir val="col"/>
        <c:grouping val="stacked"/>
        <c:varyColors val="0"/>
        <c:ser>
          <c:idx val="0"/>
          <c:order val="0"/>
          <c:spPr>
            <a:solidFill>
              <a:srgbClr val="D6D7D9"/>
            </a:solidFill>
            <a:ln>
              <a:noFill/>
            </a:ln>
          </c:spPr>
          <c:invertIfNegative val="0"/>
          <c:dLbls>
            <c:dLbl>
              <c:idx val="0"/>
              <c:layout>
                <c:manualLayout>
                  <c:x val="0"/>
                  <c:y val="-6.5502183406113534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A71-4ADF-94D5-CED1C7FBCFF6}"/>
                </c:ext>
              </c:extLst>
            </c:dLbl>
            <c:dLbl>
              <c:idx val="1"/>
              <c:layout>
                <c:manualLayout>
                  <c:x val="0"/>
                  <c:y val="-6.5502183406113534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A71-4ADF-94D5-CED1C7FBCFF6}"/>
                </c:ext>
              </c:extLst>
            </c:dLbl>
            <c:dLbl>
              <c:idx val="2"/>
              <c:layout>
                <c:manualLayout>
                  <c:x val="0"/>
                  <c:y val="-6.5502183406113534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A71-4ADF-94D5-CED1C7FBCFF6}"/>
                </c:ext>
              </c:extLst>
            </c:dLbl>
            <c:dLbl>
              <c:idx val="3"/>
              <c:layout>
                <c:manualLayout>
                  <c:x val="0"/>
                  <c:y val="-6.5502183406113534E-3"/>
                </c:manualLayout>
              </c:layout>
              <c:numFmt formatCode="#,##0&quot;%&quot;;&quot;-&quot;#,##0&quot;%&quot;" sourceLinked="0"/>
              <c:spPr>
                <a:noFill/>
                <a:ln>
                  <a:noFill/>
                </a:ln>
              </c:spPr>
              <c:txPr>
                <a:bodyPr wrap="none"/>
                <a:lstStyle/>
                <a:p>
                  <a:pPr>
                    <a:defRPr sz="1200" kern="120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A71-4ADF-94D5-CED1C7FBCFF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100</c:v>
                </c:pt>
                <c:pt idx="1">
                  <c:v>61</c:v>
                </c:pt>
                <c:pt idx="2">
                  <c:v>100</c:v>
                </c:pt>
                <c:pt idx="3">
                  <c:v>23</c:v>
                </c:pt>
              </c:numCache>
            </c:numRef>
          </c:val>
          <c:extLst>
            <c:ext xmlns:c16="http://schemas.microsoft.com/office/drawing/2014/chart" uri="{C3380CC4-5D6E-409C-BE32-E72D297353CC}">
              <c16:uniqueId val="{00000004-3A71-4ADF-94D5-CED1C7FBCFF6}"/>
            </c:ext>
          </c:extLst>
        </c:ser>
        <c:dLbls>
          <c:showLegendKey val="0"/>
          <c:showVal val="0"/>
          <c:showCatName val="0"/>
          <c:showSerName val="0"/>
          <c:showPercent val="0"/>
          <c:showBubbleSize val="0"/>
        </c:dLbls>
        <c:gapWidth val="20"/>
        <c:overlap val="100"/>
        <c:axId val="2116849560"/>
        <c:axId val="1"/>
      </c:barChart>
      <c:catAx>
        <c:axId val="2116849560"/>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116849560"/>
        <c:crosses val="min"/>
        <c:crossBetween val="between"/>
      </c:valAx>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A27-422E-BC8C-71696D431EAE}"/>
            </c:ext>
          </c:extLst>
        </c:ser>
        <c:dLbls>
          <c:showLegendKey val="0"/>
          <c:showVal val="0"/>
          <c:showCatName val="0"/>
          <c:showSerName val="0"/>
          <c:showPercent val="0"/>
          <c:showBubbleSize val="0"/>
        </c:dLbls>
        <c:gapWidth val="1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A27-422E-BC8C-71696D431EAE}"/>
            </c:ext>
          </c:extLst>
        </c:ser>
        <c:dLbls>
          <c:showLegendKey val="0"/>
          <c:showVal val="0"/>
          <c:showCatName val="0"/>
          <c:showSerName val="0"/>
          <c:showPercent val="0"/>
          <c:showBubbleSize val="0"/>
        </c:dLbls>
        <c:gapWidth val="15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A27-422E-BC8C-71696D431EAE}"/>
            </c:ext>
          </c:extLst>
        </c:ser>
        <c:dLbls>
          <c:showLegendKey val="0"/>
          <c:showVal val="0"/>
          <c:showCatName val="0"/>
          <c:showSerName val="0"/>
          <c:showPercent val="0"/>
          <c:showBubbleSize val="0"/>
        </c:dLbls>
        <c:gapWidth val="1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F678-42A1-B003-3B0F55408D59}"/>
                </c:ext>
              </c:extLst>
            </c:dLbl>
            <c:dLbl>
              <c:idx val="1"/>
              <c:layout>
                <c:manualLayout>
                  <c:x val="0"/>
                  <c:y val="-8.4210526315789472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F678-42A1-B003-3B0F55408D59}"/>
                </c:ext>
              </c:extLst>
            </c:dLbl>
            <c:dLbl>
              <c:idx val="2"/>
              <c:layout>
                <c:manualLayout>
                  <c:x val="0"/>
                  <c:y val="-8.4210526315789472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F678-42A1-B003-3B0F55408D59}"/>
                </c:ext>
              </c:extLst>
            </c:dLbl>
            <c:dLbl>
              <c:idx val="3"/>
              <c:layout>
                <c:manualLayout>
                  <c:x val="0"/>
                  <c:y val="-6.3157894736842104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F678-42A1-B003-3B0F55408D5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100</c:v>
                </c:pt>
                <c:pt idx="1">
                  <c:v>100</c:v>
                </c:pt>
                <c:pt idx="2">
                  <c:v>100</c:v>
                </c:pt>
                <c:pt idx="3">
                  <c:v>84</c:v>
                </c:pt>
              </c:numCache>
            </c:numRef>
          </c:val>
          <c:extLst>
            <c:ext xmlns:c16="http://schemas.microsoft.com/office/drawing/2014/chart" uri="{C3380CC4-5D6E-409C-BE32-E72D297353CC}">
              <c16:uniqueId val="{00000004-F678-42A1-B003-3B0F55408D59}"/>
            </c:ext>
          </c:extLst>
        </c:ser>
        <c:dLbls>
          <c:showLegendKey val="0"/>
          <c:showVal val="0"/>
          <c:showCatName val="0"/>
          <c:showSerName val="0"/>
          <c:showPercent val="0"/>
          <c:showBubbleSize val="0"/>
        </c:dLbls>
        <c:gapWidth val="20"/>
        <c:overlap val="100"/>
        <c:axId val="2133732600"/>
        <c:axId val="1"/>
      </c:barChart>
      <c:catAx>
        <c:axId val="2133732600"/>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133732600"/>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655737704918032"/>
          <c:w val="0.96189080249175518"/>
          <c:h val="0.78688524590163933"/>
        </c:manualLayout>
      </c:layout>
      <c:barChart>
        <c:barDir val="col"/>
        <c:grouping val="stacked"/>
        <c:varyColors val="0"/>
        <c:ser>
          <c:idx val="0"/>
          <c:order val="0"/>
          <c:spPr>
            <a:solidFill>
              <a:srgbClr val="D6D7D9"/>
            </a:solidFill>
            <a:ln>
              <a:noFill/>
            </a:ln>
          </c:spPr>
          <c:invertIfNegative val="0"/>
          <c:dLbls>
            <c:dLbl>
              <c:idx val="0"/>
              <c:layout>
                <c:manualLayout>
                  <c:x val="0"/>
                  <c:y val="-6.1475409836065573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CAD-4EBF-8825-A17599860585}"/>
                </c:ext>
              </c:extLst>
            </c:dLbl>
            <c:dLbl>
              <c:idx val="1"/>
              <c:layout>
                <c:manualLayout>
                  <c:x val="0"/>
                  <c:y val="-6.1475409836065573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CAD-4EBF-8825-A17599860585}"/>
                </c:ext>
              </c:extLst>
            </c:dLbl>
            <c:dLbl>
              <c:idx val="2"/>
              <c:layout>
                <c:manualLayout>
                  <c:x val="0"/>
                  <c:y val="-6.1475409836065573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CAD-4EBF-8825-A17599860585}"/>
                </c:ext>
              </c:extLst>
            </c:dLbl>
            <c:dLbl>
              <c:idx val="3"/>
              <c:layout>
                <c:manualLayout>
                  <c:x val="0"/>
                  <c:y val="-6.1475409836065573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CAD-4EBF-8825-A1759986058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4-5CAD-4EBF-8825-A17599860585}"/>
            </c:ext>
          </c:extLst>
        </c:ser>
        <c:dLbls>
          <c:showLegendKey val="0"/>
          <c:showVal val="0"/>
          <c:showCatName val="0"/>
          <c:showSerName val="0"/>
          <c:showPercent val="0"/>
          <c:showBubbleSize val="0"/>
        </c:dLbls>
        <c:gapWidth val="20"/>
        <c:overlap val="100"/>
        <c:axId val="1529809352"/>
        <c:axId val="1"/>
      </c:barChart>
      <c:catAx>
        <c:axId val="1529809352"/>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529809352"/>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12C-4B8D-B26D-7728CFF94924}"/>
                </c:ext>
              </c:extLst>
            </c:dLbl>
            <c:dLbl>
              <c:idx val="1"/>
              <c:layout>
                <c:manualLayout>
                  <c:x val="0"/>
                  <c:y val="-6.3157894736842104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12C-4B8D-B26D-7728CFF94924}"/>
                </c:ext>
              </c:extLst>
            </c:dLbl>
            <c:dLbl>
              <c:idx val="2"/>
              <c:layout>
                <c:manualLayout>
                  <c:x val="0"/>
                  <c:y val="-8.4210526315789472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12C-4B8D-B26D-7728CFF94924}"/>
                </c:ext>
              </c:extLst>
            </c:dLbl>
            <c:dLbl>
              <c:idx val="3"/>
              <c:layout>
                <c:manualLayout>
                  <c:x val="0"/>
                  <c:y val="-6.3157894736842104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C12C-4B8D-B26D-7728CFF94924}"/>
                </c:ext>
              </c:extLst>
            </c:dLbl>
            <c:spPr>
              <a:solidFill>
                <a:srgbClr val="D6D7D9"/>
              </a:solid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#,##0"%";"-"#,##0"%"</c:formatCode>
                <c:ptCount val="5"/>
                <c:pt idx="0">
                  <c:v>96</c:v>
                </c:pt>
                <c:pt idx="1">
                  <c:v>73</c:v>
                </c:pt>
                <c:pt idx="2">
                  <c:v>100</c:v>
                </c:pt>
                <c:pt idx="3">
                  <c:v>12</c:v>
                </c:pt>
                <c:pt idx="4">
                  <c:v>73</c:v>
                </c:pt>
              </c:numCache>
            </c:numRef>
          </c:val>
          <c:extLst>
            <c:ext xmlns:c16="http://schemas.microsoft.com/office/drawing/2014/chart" uri="{C3380CC4-5D6E-409C-BE32-E72D297353CC}">
              <c16:uniqueId val="{00000004-C12C-4B8D-B26D-7728CFF94924}"/>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273136"/>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655737704918032"/>
          <c:w val="0.96189080249175518"/>
          <c:h val="0.78688524590163933"/>
        </c:manualLayout>
      </c:layout>
      <c:barChart>
        <c:barDir val="col"/>
        <c:grouping val="stacked"/>
        <c:varyColors val="0"/>
        <c:ser>
          <c:idx val="0"/>
          <c:order val="0"/>
          <c:spPr>
            <a:solidFill>
              <a:srgbClr val="D6D7D9"/>
            </a:solidFill>
            <a:ln>
              <a:noFill/>
            </a:ln>
          </c:spPr>
          <c:invertIfNegative val="0"/>
          <c:dLbls>
            <c:dLbl>
              <c:idx val="0"/>
              <c:layout>
                <c:manualLayout>
                  <c:x val="-2.9314763930745275E-3"/>
                  <c:y val="-7.5135744047331106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E7A-4464-A146-4F96A6B80DF8}"/>
                </c:ext>
              </c:extLst>
            </c:dLbl>
            <c:spPr>
              <a:solidFill>
                <a:srgbClr val="D6D7D9"/>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Sheet1!$A$1:$E$1</c:f>
              <c:numCache>
                <c:formatCode>#,##0"%";"-"#,##0"%"</c:formatCode>
                <c:ptCount val="5"/>
                <c:pt idx="0">
                  <c:v>85</c:v>
                </c:pt>
                <c:pt idx="1">
                  <c:v>38</c:v>
                </c:pt>
                <c:pt idx="2">
                  <c:v>100</c:v>
                </c:pt>
                <c:pt idx="3">
                  <c:v>15</c:v>
                </c:pt>
                <c:pt idx="4">
                  <c:v>38</c:v>
                </c:pt>
              </c:numCache>
            </c:numRef>
          </c:val>
          <c:extLst>
            <c:ext xmlns:c16="http://schemas.microsoft.com/office/drawing/2014/chart" uri="{C3380CC4-5D6E-409C-BE32-E72D297353CC}">
              <c16:uniqueId val="{00000001-BE7A-4464-A146-4F96A6B80DF8}"/>
            </c:ext>
          </c:extLst>
        </c:ser>
        <c:dLbls>
          <c:dLblPos val="ctr"/>
          <c:showLegendKey val="0"/>
          <c:showVal val="1"/>
          <c:showCatName val="0"/>
          <c:showSerName val="0"/>
          <c:showPercent val="0"/>
          <c:showBubbleSize val="0"/>
        </c:dLbls>
        <c:gapWidth val="20"/>
        <c:overlap val="100"/>
        <c:axId val="2012043864"/>
        <c:axId val="1"/>
      </c:barChart>
      <c:catAx>
        <c:axId val="2012043864"/>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043864"/>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rgbClr val="D6D7D9"/>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#,##0"%";"-"#,##0"%"</c:formatCode>
                <c:ptCount val="5"/>
                <c:pt idx="0">
                  <c:v>92</c:v>
                </c:pt>
                <c:pt idx="1">
                  <c:v>8</c:v>
                </c:pt>
                <c:pt idx="2">
                  <c:v>100</c:v>
                </c:pt>
                <c:pt idx="4">
                  <c:v>100</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12C-4B8D-B26D-7728CFF94924}"/>
                </c:ext>
              </c:extLst>
            </c:dLbl>
            <c:dLbl>
              <c:idx val="1"/>
              <c:layout>
                <c:manualLayout>
                  <c:x val="0"/>
                  <c:y val="-6.3157894736842104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12C-4B8D-B26D-7728CFF94924}"/>
                </c:ext>
              </c:extLst>
            </c:dLbl>
            <c:dLbl>
              <c:idx val="2"/>
              <c:layout>
                <c:manualLayout>
                  <c:x val="0"/>
                  <c:y val="-8.4210526315789472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12C-4B8D-B26D-7728CFF94924}"/>
                </c:ext>
              </c:extLst>
            </c:dLbl>
            <c:dLbl>
              <c:idx val="3"/>
              <c:layout>
                <c:manualLayout>
                  <c:x val="0"/>
                  <c:y val="-6.3157894736842104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C12C-4B8D-B26D-7728CFF94924}"/>
                </c:ext>
              </c:extLst>
            </c:dLbl>
            <c:spPr>
              <a:solidFill>
                <a:srgbClr val="D6D7D9"/>
              </a:solid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#,##0"%";"-"#,##0"%"</c:formatCode>
                <c:ptCount val="5"/>
                <c:pt idx="0">
                  <c:v>96</c:v>
                </c:pt>
                <c:pt idx="1">
                  <c:v>73</c:v>
                </c:pt>
                <c:pt idx="2">
                  <c:v>100</c:v>
                </c:pt>
                <c:pt idx="3">
                  <c:v>12</c:v>
                </c:pt>
                <c:pt idx="4">
                  <c:v>73</c:v>
                </c:pt>
              </c:numCache>
            </c:numRef>
          </c:val>
          <c:extLst>
            <c:ext xmlns:c16="http://schemas.microsoft.com/office/drawing/2014/chart" uri="{C3380CC4-5D6E-409C-BE32-E72D297353CC}">
              <c16:uniqueId val="{00000004-C12C-4B8D-B26D-7728CFF94924}"/>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273136"/>
        <c:crosses val="min"/>
        <c:crossBetween val="between"/>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655737704918032"/>
          <c:w val="0.96189080249175518"/>
          <c:h val="0.78688524590163933"/>
        </c:manualLayout>
      </c:layout>
      <c:barChart>
        <c:barDir val="col"/>
        <c:grouping val="stacked"/>
        <c:varyColors val="0"/>
        <c:ser>
          <c:idx val="0"/>
          <c:order val="0"/>
          <c:spPr>
            <a:solidFill>
              <a:srgbClr val="D6D7D9"/>
            </a:solidFill>
            <a:ln>
              <a:noFill/>
            </a:ln>
          </c:spPr>
          <c:invertIfNegative val="0"/>
          <c:dLbls>
            <c:dLbl>
              <c:idx val="0"/>
              <c:layout>
                <c:manualLayout>
                  <c:x val="-2.9314763930745275E-3"/>
                  <c:y val="-7.5135744047331106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E7A-4464-A146-4F96A6B80DF8}"/>
                </c:ext>
              </c:extLst>
            </c:dLbl>
            <c:spPr>
              <a:solidFill>
                <a:srgbClr val="D6D7D9"/>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Sheet1!$A$1:$E$1</c:f>
              <c:numCache>
                <c:formatCode>#,##0"%";"-"#,##0"%"</c:formatCode>
                <c:ptCount val="5"/>
                <c:pt idx="0">
                  <c:v>85</c:v>
                </c:pt>
                <c:pt idx="1">
                  <c:v>38</c:v>
                </c:pt>
                <c:pt idx="2">
                  <c:v>100</c:v>
                </c:pt>
                <c:pt idx="3">
                  <c:v>15</c:v>
                </c:pt>
                <c:pt idx="4">
                  <c:v>38</c:v>
                </c:pt>
              </c:numCache>
            </c:numRef>
          </c:val>
          <c:extLst>
            <c:ext xmlns:c16="http://schemas.microsoft.com/office/drawing/2014/chart" uri="{C3380CC4-5D6E-409C-BE32-E72D297353CC}">
              <c16:uniqueId val="{00000001-BE7A-4464-A146-4F96A6B80DF8}"/>
            </c:ext>
          </c:extLst>
        </c:ser>
        <c:dLbls>
          <c:dLblPos val="ctr"/>
          <c:showLegendKey val="0"/>
          <c:showVal val="1"/>
          <c:showCatName val="0"/>
          <c:showSerName val="0"/>
          <c:showPercent val="0"/>
          <c:showBubbleSize val="0"/>
        </c:dLbls>
        <c:gapWidth val="20"/>
        <c:overlap val="100"/>
        <c:axId val="2012043864"/>
        <c:axId val="1"/>
      </c:barChart>
      <c:catAx>
        <c:axId val="2012043864"/>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043864"/>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CFC6_3FA750C2.xml><?xml version="1.0" encoding="utf-8"?>
<p188:cmLst xmlns:a="http://schemas.openxmlformats.org/drawingml/2006/main" xmlns:r="http://schemas.openxmlformats.org/officeDocument/2006/relationships" xmlns:p188="http://schemas.microsoft.com/office/powerpoint/2018/8/main">
  <p188:cm id="{DA8EC01E-55A3-1A43-832D-7B7E4BA8C3B4}" authorId="{E01CE288-2F60-77A5-EB16-5B732CDE4BD5}" created="2024-04-09T10:54:54.064">
    <pc:sldMkLst xmlns:pc="http://schemas.microsoft.com/office/powerpoint/2013/main/command">
      <pc:docMk/>
      <pc:sldMk cId="1067929794" sldId="2147471302"/>
    </pc:sldMkLst>
    <p188:txBody>
      <a:bodyPr/>
      <a:lstStyle/>
      <a:p>
        <a:r>
          <a:rPr lang="en-US"/>
          <a:t>Update the objectives to highlight tHFA as well</a:t>
        </a:r>
      </a:p>
    </p188:txBody>
  </p188:cm>
</p188:cmLst>
</file>

<file path=ppt/comments/modernComment_7FFFD8FF_459BBFDE.xml><?xml version="1.0" encoding="utf-8"?>
<p188:cmLst xmlns:a="http://schemas.openxmlformats.org/drawingml/2006/main" xmlns:r="http://schemas.openxmlformats.org/officeDocument/2006/relationships" xmlns:p188="http://schemas.microsoft.com/office/powerpoint/2018/8/main">
  <p188:cm id="{D11A3856-751C-404A-A657-B8D37E738363}" authorId="{E01CE288-2F60-77A5-EB16-5B732CDE4BD5}" created="2024-04-09T10:58:04.955">
    <pc:sldMkLst xmlns:pc="http://schemas.microsoft.com/office/powerpoint/2013/main/command">
      <pc:docMk/>
      <pc:sldMk cId="1167835102" sldId="2147473663"/>
    </pc:sldMkLst>
    <p188:replyLst>
      <p188:reply id="{4E49E1FD-1E65-BB4A-9E12-64F24381B4FB}" authorId="{E01CE288-2F60-77A5-EB16-5B732CDE4BD5}" created="2024-04-09T10:59:09.724">
        <p188:txBody>
          <a:bodyPr/>
          <a:lstStyle/>
          <a:p>
            <a:r>
              <a:rPr lang="en-US"/>
              <a:t>Or put a line on panel and non-panel break-up. Then show section wise summary for each</a:t>
            </a:r>
          </a:p>
        </p188:txBody>
      </p188:reply>
      <p188:reply id="{1615A9E7-AE92-49BC-9396-27F5532DB07E}" authorId="{7F1EDC9B-93C1-D8F0-90C4-78F3209F9C39}" created="2024-06-14T07:16:43.219">
        <p188:txBody>
          <a:bodyPr/>
          <a:lstStyle/>
          <a:p>
            <a:r>
              <a:rPr lang="en-US"/>
              <a:t>Show the distribution by rural and urban</a:t>
            </a:r>
          </a:p>
        </p188:txBody>
      </p188:reply>
    </p188:replyLst>
    <p188:txBody>
      <a:bodyPr/>
      <a:lstStyle/>
      <a:p>
        <a:r>
          <a:rPr lang="en-US"/>
          <a:t>Remove COVID-19, add ANC, immunization</a:t>
        </a:r>
      </a:p>
    </p188:txBody>
  </p188:cm>
  <p188:cm id="{5EE6573A-9448-480C-857B-A4FCCD4443A8}" authorId="{7F1EDC9B-93C1-D8F0-90C4-78F3209F9C39}" created="2024-06-14T11:02:02.885">
    <ac:deMkLst xmlns:ac="http://schemas.microsoft.com/office/drawing/2013/main/command">
      <pc:docMk xmlns:pc="http://schemas.microsoft.com/office/powerpoint/2013/main/command"/>
      <pc:sldMk xmlns:pc="http://schemas.microsoft.com/office/powerpoint/2013/main/command" cId="1167835102" sldId="2147473663"/>
      <ac:picMk id="83" creationId="{316C48F3-7F42-4973-87A9-B926616B4B2F}"/>
    </ac:deMkLst>
    <p188:txBody>
      <a:bodyPr/>
      <a:lstStyle/>
      <a:p>
        <a:r>
          <a:rPr lang="en-US"/>
          <a:t>Mark/highlight regions excluded due to security reasons</a:t>
        </a:r>
      </a:p>
    </p188:txBody>
  </p188:cm>
</p188:cmLst>
</file>

<file path=ppt/comments/modernComment_7FFFD901_CC0B0123.xml><?xml version="1.0" encoding="utf-8"?>
<p188:cmLst xmlns:a="http://schemas.openxmlformats.org/drawingml/2006/main" xmlns:r="http://schemas.openxmlformats.org/officeDocument/2006/relationships" xmlns:p188="http://schemas.microsoft.com/office/powerpoint/2018/8/main">
  <p188:cm id="{80EF5313-9159-4059-8989-B7FB314F3A46}" authorId="{7F1EDC9B-93C1-D8F0-90C4-78F3209F9C39}" created="2024-06-14T07:24:39.872">
    <ac:deMkLst xmlns:ac="http://schemas.microsoft.com/office/drawing/2013/main/command">
      <pc:docMk xmlns:pc="http://schemas.microsoft.com/office/powerpoint/2013/main/command"/>
      <pc:sldMk xmlns:pc="http://schemas.microsoft.com/office/powerpoint/2013/main/command" cId="3423273251" sldId="2147473665"/>
      <ac:spMk id="4" creationId="{84140A68-8A97-9E93-F243-49F4DAAE54C6}"/>
    </ac:deMkLst>
    <p188:txBody>
      <a:bodyPr/>
      <a:lstStyle/>
      <a:p>
        <a:r>
          <a:rPr lang="en-US"/>
          <a:t>This is an important component so please be detailed and even helpful to provide examples of how the checks improved data quality</a:t>
        </a:r>
      </a:p>
    </p188:txBody>
  </p188:cm>
</p188:cmLst>
</file>

<file path=ppt/comments/modernComment_7FFFD903_97E805AB.xml><?xml version="1.0" encoding="utf-8"?>
<p188:cmLst xmlns:a="http://schemas.openxmlformats.org/drawingml/2006/main" xmlns:r="http://schemas.openxmlformats.org/officeDocument/2006/relationships" xmlns:p188="http://schemas.microsoft.com/office/powerpoint/2018/8/main">
  <p188:cm id="{CCE77F55-AB0F-401D-985A-8E3DD93458D9}" authorId="{7F1EDC9B-93C1-D8F0-90C4-78F3209F9C39}" created="2024-06-14T07:30:15.089">
    <ac:deMkLst xmlns:ac="http://schemas.microsoft.com/office/drawing/2013/main/command">
      <pc:docMk xmlns:pc="http://schemas.microsoft.com/office/powerpoint/2013/main/command"/>
      <pc:sldMk xmlns:pc="http://schemas.microsoft.com/office/powerpoint/2013/main/command" cId="2548565419" sldId="2147473667"/>
      <ac:spMk id="4" creationId="{84140A68-8A97-9E93-F243-49F4DAAE54C6}"/>
    </ac:deMkLst>
    <p188:txBody>
      <a:bodyPr/>
      <a:lstStyle/>
      <a:p>
        <a:r>
          <a:rPr lang="en-US"/>
          <a:t>Same for each indicator</a:t>
        </a:r>
      </a:p>
    </p188:txBody>
  </p188:cm>
</p188:cmLst>
</file>

<file path=ppt/comments/modernComment_7FFFFEBC_27161BF8.xml><?xml version="1.0" encoding="utf-8"?>
<p188:cmLst xmlns:a="http://schemas.openxmlformats.org/drawingml/2006/main" xmlns:r="http://schemas.openxmlformats.org/officeDocument/2006/relationships" xmlns:p188="http://schemas.microsoft.com/office/powerpoint/2018/8/main">
  <p188:cm id="{9AA52F11-A1EA-435E-960B-544F73E96F81}" authorId="{E01CE288-2F60-77A5-EB16-5B732CDE4BD5}" created="2024-04-17T09:28:48.814">
    <ac:deMkLst xmlns:ac="http://schemas.microsoft.com/office/drawing/2013/main/command">
      <pc:docMk xmlns:pc="http://schemas.microsoft.com/office/powerpoint/2013/main/command"/>
      <pc:sldMk xmlns:pc="http://schemas.microsoft.com/office/powerpoint/2013/main/command" cId="655760376" sldId="2147483324"/>
      <ac:graphicFrameMk id="15" creationId="{536EDA10-9AB7-87FB-1056-7B7B107C591E}"/>
    </ac:deMkLst>
    <p188:txBody>
      <a:bodyPr/>
      <a:lstStyle/>
      <a:p>
        <a:r>
          <a:rPr lang="en-US"/>
          <a:t>Update this per latest questionnaire</a:t>
        </a:r>
      </a:p>
    </p188:txBody>
  </p188:cm>
</p188:cmLst>
</file>

<file path=ppt/drawings/drawing1.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0.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1.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2.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3.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4.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6.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7.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8.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9.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D5D090-1BEF-4E2F-A18B-C30A1F5A84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844FA7-60E7-427F-A6D8-F2FC6AA37C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2EF2CF-D602-4836-B70B-A3AA896C4470}" type="datetimeFigureOut">
              <a:rPr lang="en-US" smtClean="0"/>
              <a:t>37%</a:t>
            </a:fld>
            <a:endParaRPr lang="en-US"/>
          </a:p>
        </p:txBody>
      </p:sp>
      <p:sp>
        <p:nvSpPr>
          <p:cNvPr id="4" name="Footer Placeholder 3">
            <a:extLst>
              <a:ext uri="{FF2B5EF4-FFF2-40B4-BE49-F238E27FC236}">
                <a16:creationId xmlns:a16="http://schemas.microsoft.com/office/drawing/2014/main" id="{D6E8F7B1-3F04-4492-8C7B-BFB0BBFC8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DEC4A78-4055-41F6-9F1B-0EE8705E7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890D88-BA10-4C69-A18C-49C9F660E359}" type="slidenum">
              <a:rPr lang="en-US" smtClean="0"/>
              <a:t>‹#›</a:t>
            </a:fld>
            <a:endParaRPr lang="en-US"/>
          </a:p>
        </p:txBody>
      </p:sp>
    </p:spTree>
    <p:extLst>
      <p:ext uri="{BB962C8B-B14F-4D97-AF65-F5344CB8AC3E}">
        <p14:creationId xmlns:p14="http://schemas.microsoft.com/office/powerpoint/2010/main" val="1692075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B25B0-38AD-4DCC-B5CD-BFC49102A9DA}" type="datetimeFigureOut">
              <a:rPr lang="en-GB" smtClean="0"/>
              <a:t>09/07/2024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31254-3E2A-413C-B32A-FCE3FE6A85CA}" type="slidenum">
              <a:rPr lang="en-GB" smtClean="0"/>
              <a:t>‹#›</a:t>
            </a:fld>
            <a:endParaRPr lang="en-GB"/>
          </a:p>
        </p:txBody>
      </p:sp>
    </p:spTree>
    <p:extLst>
      <p:ext uri="{BB962C8B-B14F-4D97-AF65-F5344CB8AC3E}">
        <p14:creationId xmlns:p14="http://schemas.microsoft.com/office/powerpoint/2010/main" val="4218880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686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46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169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C1AC9D4-BBAD-42EB-A758-69AF0AB31F18}" type="slidenum">
              <a:rPr lang="en-US" smtClean="0"/>
              <a:pPr>
                <a:defRPr/>
              </a:pPr>
              <a:t>20</a:t>
            </a:fld>
            <a:endParaRPr lang="en-US"/>
          </a:p>
        </p:txBody>
      </p:sp>
    </p:spTree>
    <p:extLst>
      <p:ext uri="{BB962C8B-B14F-4D97-AF65-F5344CB8AC3E}">
        <p14:creationId xmlns:p14="http://schemas.microsoft.com/office/powerpoint/2010/main" val="1815871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C1AC9D4-BBAD-42EB-A758-69AF0AB31F18}" type="slidenum">
              <a:rPr lang="en-US" smtClean="0"/>
              <a:pPr>
                <a:defRPr/>
              </a:pPr>
              <a:t>21</a:t>
            </a:fld>
            <a:endParaRPr lang="en-US"/>
          </a:p>
        </p:txBody>
      </p:sp>
    </p:spTree>
    <p:extLst>
      <p:ext uri="{BB962C8B-B14F-4D97-AF65-F5344CB8AC3E}">
        <p14:creationId xmlns:p14="http://schemas.microsoft.com/office/powerpoint/2010/main" val="326182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3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46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384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43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677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87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19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31254-3E2A-413C-B32A-FCE3FE6A85CA}" type="slidenum">
              <a:rPr lang="en-GB" smtClean="0"/>
              <a:t>14</a:t>
            </a:fld>
            <a:endParaRPr lang="en-GB"/>
          </a:p>
        </p:txBody>
      </p:sp>
    </p:spTree>
    <p:extLst>
      <p:ext uri="{BB962C8B-B14F-4D97-AF65-F5344CB8AC3E}">
        <p14:creationId xmlns:p14="http://schemas.microsoft.com/office/powerpoint/2010/main" val="228319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9.svg"/></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8.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9.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0.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1.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2.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3.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4.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5.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7.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8.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9.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0.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1.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2.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24.xml"/><Relationship Id="rId4" Type="http://schemas.openxmlformats.org/officeDocument/2006/relationships/image" Target="../media/image30.svg"/></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5.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20.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3.xml"/><Relationship Id="rId1" Type="http://schemas.openxmlformats.org/officeDocument/2006/relationships/tags" Target="../tags/tag127.xml"/><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28.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0.svg"/></Relationships>
</file>

<file path=ppt/slideLayouts/_rels/slideLayout122.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3.xml"/><Relationship Id="rId1" Type="http://schemas.openxmlformats.org/officeDocument/2006/relationships/tags" Target="../tags/tag129.xml"/><Relationship Id="rId6" Type="http://schemas.openxmlformats.org/officeDocument/2006/relationships/image" Target="../media/image6.png"/><Relationship Id="rId5" Type="http://schemas.openxmlformats.org/officeDocument/2006/relationships/image" Target="../media/image33.svg"/><Relationship Id="rId4" Type="http://schemas.openxmlformats.org/officeDocument/2006/relationships/image" Target="../media/image20.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3.xml"/><Relationship Id="rId1" Type="http://schemas.openxmlformats.org/officeDocument/2006/relationships/tags" Target="../tags/tag130.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4.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3.xml"/><Relationship Id="rId1" Type="http://schemas.openxmlformats.org/officeDocument/2006/relationships/tags" Target="../tags/tag131.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5.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133.xml"/></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56.xml"/><Relationship Id="rId7" Type="http://schemas.openxmlformats.org/officeDocument/2006/relationships/oleObject" Target="../embeddings/oleObject5.bin"/><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slideMaster" Target="../slideMasters/slideMaster4.xml"/><Relationship Id="rId5" Type="http://schemas.openxmlformats.org/officeDocument/2006/relationships/tags" Target="../tags/tag158.xml"/><Relationship Id="rId4" Type="http://schemas.openxmlformats.org/officeDocument/2006/relationships/tags" Target="../tags/tag157.xml"/><Relationship Id="rId9"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10" Type="http://schemas.openxmlformats.org/officeDocument/2006/relationships/image" Target="../media/image36.emf"/><Relationship Id="rId4" Type="http://schemas.openxmlformats.org/officeDocument/2006/relationships/tags" Target="../tags/tag162.xml"/><Relationship Id="rId9" Type="http://schemas.openxmlformats.org/officeDocument/2006/relationships/oleObject" Target="../embeddings/oleObject6.bin"/></Relationships>
</file>

<file path=ppt/slideLayouts/_rels/slideLayout12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68.xml"/><Relationship Id="rId7" Type="http://schemas.openxmlformats.org/officeDocument/2006/relationships/slideMaster" Target="../slideMasters/slideMaster4.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9" Type="http://schemas.openxmlformats.org/officeDocument/2006/relationships/image" Target="../media/image37.emf"/></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3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174.xml"/><Relationship Id="rId7" Type="http://schemas.openxmlformats.org/officeDocument/2006/relationships/slideMaster" Target="../slideMasters/slideMaster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9" Type="http://schemas.openxmlformats.org/officeDocument/2006/relationships/image" Target="../media/image37.emf"/></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80.xml"/><Relationship Id="rId7" Type="http://schemas.openxmlformats.org/officeDocument/2006/relationships/image" Target="../media/image37.emf"/><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oleObject" Target="../embeddings/oleObject9.bin"/><Relationship Id="rId5" Type="http://schemas.openxmlformats.org/officeDocument/2006/relationships/slideMaster" Target="../slideMasters/slideMaster4.xml"/><Relationship Id="rId10" Type="http://schemas.openxmlformats.org/officeDocument/2006/relationships/image" Target="../media/image2.png"/><Relationship Id="rId4" Type="http://schemas.openxmlformats.org/officeDocument/2006/relationships/tags" Target="../tags/tag181.xml"/><Relationship Id="rId9" Type="http://schemas.openxmlformats.org/officeDocument/2006/relationships/image" Target="../media/image31.sv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84.xml"/><Relationship Id="rId7" Type="http://schemas.openxmlformats.org/officeDocument/2006/relationships/tags" Target="../tags/tag188.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10" Type="http://schemas.openxmlformats.org/officeDocument/2006/relationships/image" Target="../media/image37.emf"/><Relationship Id="rId4" Type="http://schemas.openxmlformats.org/officeDocument/2006/relationships/tags" Target="../tags/tag185.xml"/><Relationship Id="rId9" Type="http://schemas.openxmlformats.org/officeDocument/2006/relationships/oleObject" Target="../embeddings/oleObject10.bin"/></Relationships>
</file>

<file path=ppt/slideLayouts/_rels/slideLayout133.xml.rels><?xml version="1.0" encoding="UTF-8" standalone="yes"?>
<Relationships xmlns="http://schemas.openxmlformats.org/package/2006/relationships"><Relationship Id="rId8" Type="http://schemas.openxmlformats.org/officeDocument/2006/relationships/tags" Target="../tags/tag196.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2.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36.emf"/><Relationship Id="rId5" Type="http://schemas.openxmlformats.org/officeDocument/2006/relationships/tags" Target="../tags/tag193.xml"/><Relationship Id="rId10" Type="http://schemas.openxmlformats.org/officeDocument/2006/relationships/oleObject" Target="../embeddings/oleObject11.bin"/><Relationship Id="rId4" Type="http://schemas.openxmlformats.org/officeDocument/2006/relationships/tags" Target="../tags/tag192.xml"/><Relationship Id="rId9"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8" Type="http://schemas.openxmlformats.org/officeDocument/2006/relationships/tags" Target="../tags/tag204.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2.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image" Target="../media/image36.emf"/><Relationship Id="rId5" Type="http://schemas.openxmlformats.org/officeDocument/2006/relationships/tags" Target="../tags/tag201.xml"/><Relationship Id="rId10" Type="http://schemas.openxmlformats.org/officeDocument/2006/relationships/oleObject" Target="../embeddings/oleObject12.bin"/><Relationship Id="rId4" Type="http://schemas.openxmlformats.org/officeDocument/2006/relationships/tags" Target="../tags/tag200.xml"/><Relationship Id="rId9"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8" Type="http://schemas.openxmlformats.org/officeDocument/2006/relationships/tags" Target="../tags/tag212.xml"/><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image" Target="../media/image2.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image" Target="../media/image36.emf"/><Relationship Id="rId5" Type="http://schemas.openxmlformats.org/officeDocument/2006/relationships/tags" Target="../tags/tag209.xml"/><Relationship Id="rId10" Type="http://schemas.openxmlformats.org/officeDocument/2006/relationships/oleObject" Target="../embeddings/oleObject13.bin"/><Relationship Id="rId4" Type="http://schemas.openxmlformats.org/officeDocument/2006/relationships/tags" Target="../tags/tag208.xml"/><Relationship Id="rId9"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2.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38.emf"/><Relationship Id="rId5" Type="http://schemas.openxmlformats.org/officeDocument/2006/relationships/tags" Target="../tags/tag217.xml"/><Relationship Id="rId10" Type="http://schemas.openxmlformats.org/officeDocument/2006/relationships/oleObject" Target="../embeddings/oleObject14.bin"/><Relationship Id="rId4" Type="http://schemas.openxmlformats.org/officeDocument/2006/relationships/tags" Target="../tags/tag216.xml"/><Relationship Id="rId9"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8" Type="http://schemas.openxmlformats.org/officeDocument/2006/relationships/tags" Target="../tags/tag228.xml"/><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image" Target="../media/image2.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36.emf"/><Relationship Id="rId5" Type="http://schemas.openxmlformats.org/officeDocument/2006/relationships/tags" Target="../tags/tag225.xml"/><Relationship Id="rId10" Type="http://schemas.openxmlformats.org/officeDocument/2006/relationships/oleObject" Target="../embeddings/oleObject15.bin"/><Relationship Id="rId4" Type="http://schemas.openxmlformats.org/officeDocument/2006/relationships/tags" Target="../tags/tag224.xml"/><Relationship Id="rId9"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231.xml"/><Relationship Id="rId7" Type="http://schemas.openxmlformats.org/officeDocument/2006/relationships/slideMaster" Target="../slideMasters/slideMaster4.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10" Type="http://schemas.openxmlformats.org/officeDocument/2006/relationships/image" Target="../media/image2.png"/><Relationship Id="rId4" Type="http://schemas.openxmlformats.org/officeDocument/2006/relationships/tags" Target="../tags/tag232.xml"/><Relationship Id="rId9" Type="http://schemas.openxmlformats.org/officeDocument/2006/relationships/image" Target="../media/image37.emf"/></Relationships>
</file>

<file path=ppt/slideLayouts/_rels/slideLayout1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37.xml"/><Relationship Id="rId7" Type="http://schemas.openxmlformats.org/officeDocument/2006/relationships/image" Target="../media/image37.emf"/><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oleObject" Target="../embeddings/oleObject17.bin"/><Relationship Id="rId5" Type="http://schemas.openxmlformats.org/officeDocument/2006/relationships/slideMaster" Target="../slideMasters/slideMaster4.xml"/><Relationship Id="rId4" Type="http://schemas.openxmlformats.org/officeDocument/2006/relationships/tags" Target="../tags/tag23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40.xml.rels><?xml version="1.0" encoding="UTF-8" standalone="yes"?>
<Relationships xmlns="http://schemas.openxmlformats.org/package/2006/relationships"><Relationship Id="rId8" Type="http://schemas.openxmlformats.org/officeDocument/2006/relationships/hyperlink" Target="https://www.theglobalfund.org/" TargetMode="External"/><Relationship Id="rId3" Type="http://schemas.openxmlformats.org/officeDocument/2006/relationships/slideMaster" Target="../slideMasters/slideMaster4.xml"/><Relationship Id="rId7" Type="http://schemas.openxmlformats.org/officeDocument/2006/relationships/image" Target="../media/image30.sv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4.png"/><Relationship Id="rId5" Type="http://schemas.openxmlformats.org/officeDocument/2006/relationships/image" Target="../media/image37.emf"/><Relationship Id="rId4" Type="http://schemas.openxmlformats.org/officeDocument/2006/relationships/oleObject" Target="../embeddings/oleObject18.bin"/><Relationship Id="rId9" Type="http://schemas.openxmlformats.org/officeDocument/2006/relationships/image" Target="../media/image6.png"/></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2.xml"/><Relationship Id="rId1" Type="http://schemas.openxmlformats.org/officeDocument/2006/relationships/tags" Target="../tags/tag241.x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4.xml"/><Relationship Id="rId1" Type="http://schemas.openxmlformats.org/officeDocument/2006/relationships/tags" Target="../tags/tag243.x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0.sv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25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54.xml"/><Relationship Id="rId5" Type="http://schemas.openxmlformats.org/officeDocument/2006/relationships/image" Target="../media/image6.png"/><Relationship Id="rId4" Type="http://schemas.openxmlformats.org/officeDocument/2006/relationships/image" Target="../media/image30.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5.xml"/><Relationship Id="rId1" Type="http://schemas.openxmlformats.org/officeDocument/2006/relationships/tags" Target="../tags/tag255.xml"/><Relationship Id="rId5" Type="http://schemas.openxmlformats.org/officeDocument/2006/relationships/image" Target="../media/image6.png"/><Relationship Id="rId4" Type="http://schemas.openxmlformats.org/officeDocument/2006/relationships/image" Target="../media/image26.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5.xml"/><Relationship Id="rId1" Type="http://schemas.openxmlformats.org/officeDocument/2006/relationships/tags" Target="../tags/tag256.xml"/><Relationship Id="rId5" Type="http://schemas.openxmlformats.org/officeDocument/2006/relationships/image" Target="../media/image6.png"/><Relationship Id="rId4" Type="http://schemas.openxmlformats.org/officeDocument/2006/relationships/image" Target="../media/image27.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5.xml"/><Relationship Id="rId1" Type="http://schemas.openxmlformats.org/officeDocument/2006/relationships/tags" Target="../tags/tag257.xml"/><Relationship Id="rId5" Type="http://schemas.openxmlformats.org/officeDocument/2006/relationships/image" Target="../media/image13.png"/><Relationship Id="rId4" Type="http://schemas.openxmlformats.org/officeDocument/2006/relationships/image" Target="../media/image28.svg"/></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5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259.xml"/><Relationship Id="rId4" Type="http://schemas.openxmlformats.org/officeDocument/2006/relationships/image" Target="../media/image29.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60.xml"/><Relationship Id="rId4" Type="http://schemas.openxmlformats.org/officeDocument/2006/relationships/image" Target="../media/image30.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261.xml"/><Relationship Id="rId4" Type="http://schemas.openxmlformats.org/officeDocument/2006/relationships/image" Target="../media/image31.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ags" Target="../tags/tag262.xml"/><Relationship Id="rId4" Type="http://schemas.openxmlformats.org/officeDocument/2006/relationships/image" Target="../media/image32.svg"/></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3.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4.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5.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6.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8.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9.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0.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1.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2.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3.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4.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7.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8.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9.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0.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1.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83.xml"/><Relationship Id="rId4" Type="http://schemas.openxmlformats.org/officeDocument/2006/relationships/image" Target="../media/image30.svg"/></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4.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5.xml"/></Relationships>
</file>

<file path=ppt/slideLayouts/_rels/slideLayout179.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5.xml"/><Relationship Id="rId1" Type="http://schemas.openxmlformats.org/officeDocument/2006/relationships/tags" Target="../tags/tag286.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87.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0.svg"/></Relationships>
</file>

<file path=ppt/slideLayouts/_rels/slideLayout181.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5.xml"/><Relationship Id="rId1" Type="http://schemas.openxmlformats.org/officeDocument/2006/relationships/tags" Target="../tags/tag288.xml"/><Relationship Id="rId6" Type="http://schemas.openxmlformats.org/officeDocument/2006/relationships/image" Target="../media/image6.png"/><Relationship Id="rId5" Type="http://schemas.openxmlformats.org/officeDocument/2006/relationships/image" Target="../media/image33.svg"/><Relationship Id="rId4" Type="http://schemas.openxmlformats.org/officeDocument/2006/relationships/image" Target="../media/image20.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289.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4.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5.xml"/><Relationship Id="rId1" Type="http://schemas.openxmlformats.org/officeDocument/2006/relationships/tags" Target="../tags/tag290.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5.sv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29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9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5.svg"/></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0.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1.xml"/><Relationship Id="rId1" Type="http://schemas.openxmlformats.org/officeDocument/2006/relationships/tags" Target="../tags/tag41.xml"/><Relationship Id="rId6" Type="http://schemas.openxmlformats.org/officeDocument/2006/relationships/image" Target="../media/image6.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2.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2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43.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2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1.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2.xml"/><Relationship Id="rId5" Type="http://schemas.openxmlformats.org/officeDocument/2006/relationships/image" Target="../media/image6.png"/><Relationship Id="rId4" Type="http://schemas.openxmlformats.org/officeDocument/2006/relationships/image" Target="../media/image26.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3.xml"/><Relationship Id="rId5" Type="http://schemas.openxmlformats.org/officeDocument/2006/relationships/image" Target="../media/image6.png"/><Relationship Id="rId4" Type="http://schemas.openxmlformats.org/officeDocument/2006/relationships/image" Target="../media/image2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54.xml"/><Relationship Id="rId5" Type="http://schemas.openxmlformats.org/officeDocument/2006/relationships/image" Target="../media/image13.png"/><Relationship Id="rId4" Type="http://schemas.openxmlformats.org/officeDocument/2006/relationships/image" Target="../media/image28.svg"/></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56.xml"/><Relationship Id="rId4" Type="http://schemas.openxmlformats.org/officeDocument/2006/relationships/image" Target="../media/image29.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30.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58.xml"/><Relationship Id="rId4" Type="http://schemas.openxmlformats.org/officeDocument/2006/relationships/image" Target="../media/image31.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59.xml"/><Relationship Id="rId4" Type="http://schemas.openxmlformats.org/officeDocument/2006/relationships/image" Target="../media/image32.svg"/></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3.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5.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6.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7.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8.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80.xml"/><Relationship Id="rId4" Type="http://schemas.openxmlformats.org/officeDocument/2006/relationships/image" Target="../media/image30.svg"/></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1.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2.xml"/></Relationships>
</file>

<file path=ppt/slideLayouts/_rels/slideLayout78.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84.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5.svg"/></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2.xml"/><Relationship Id="rId1" Type="http://schemas.openxmlformats.org/officeDocument/2006/relationships/tags" Target="../tags/tag85.xml"/><Relationship Id="rId6" Type="http://schemas.openxmlformats.org/officeDocument/2006/relationships/image" Target="../media/image6.png"/><Relationship Id="rId5" Type="http://schemas.openxmlformats.org/officeDocument/2006/relationships/image" Target="../media/image33.svg"/><Relationship Id="rId4" Type="http://schemas.openxmlformats.org/officeDocument/2006/relationships/image" Target="../media/image20.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2.xml"/><Relationship Id="rId1" Type="http://schemas.openxmlformats.org/officeDocument/2006/relationships/tags" Target="../tags/tag86.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87.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5.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8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8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95.xml"/><Relationship Id="rId5" Type="http://schemas.openxmlformats.org/officeDocument/2006/relationships/image" Target="../media/image6.png"/><Relationship Id="rId4" Type="http://schemas.openxmlformats.org/officeDocument/2006/relationships/image" Target="../media/image30.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ags" Target="../tags/tag96.xml"/><Relationship Id="rId5" Type="http://schemas.openxmlformats.org/officeDocument/2006/relationships/image" Target="../media/image6.png"/><Relationship Id="rId4" Type="http://schemas.openxmlformats.org/officeDocument/2006/relationships/image" Target="../media/image26.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3.xml"/><Relationship Id="rId1" Type="http://schemas.openxmlformats.org/officeDocument/2006/relationships/tags" Target="../tags/tag97.xml"/><Relationship Id="rId5" Type="http://schemas.openxmlformats.org/officeDocument/2006/relationships/image" Target="../media/image6.png"/><Relationship Id="rId4" Type="http://schemas.openxmlformats.org/officeDocument/2006/relationships/image" Target="../media/image2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98.xml"/><Relationship Id="rId5" Type="http://schemas.openxmlformats.org/officeDocument/2006/relationships/image" Target="../media/image13.png"/><Relationship Id="rId4" Type="http://schemas.openxmlformats.org/officeDocument/2006/relationships/image" Target="../media/image28.svg"/></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9.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100.xml"/><Relationship Id="rId4" Type="http://schemas.openxmlformats.org/officeDocument/2006/relationships/image" Target="../media/image29.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01.xml"/><Relationship Id="rId4" Type="http://schemas.openxmlformats.org/officeDocument/2006/relationships/image" Target="../media/image30.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02.xml"/><Relationship Id="rId4" Type="http://schemas.openxmlformats.org/officeDocument/2006/relationships/image" Target="../media/image31.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103.xml"/><Relationship Id="rId4" Type="http://schemas.openxmlformats.org/officeDocument/2006/relationships/image" Target="../media/image32.svg"/></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4.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5.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6.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87962978" name="image" descr="{&quot;templafy&quot;:{&quot;id&quot;:&quot;e858da4f-aeff-4351-a888-4b335f815c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794575954"/>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691388577"/>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47408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fld id="{25BF746F-F7BD-4DAC-844B-31D72A7B82B4}" type="datetime1">
              <a:rPr lang="en-US" smtClean="0"/>
              <a:t>7/9/2024</a:t>
            </a:fld>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37147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2375">
          <p15:clr>
            <a:srgbClr val="FF96FF"/>
          </p15:clr>
        </p15:guide>
        <p15:guide id="5" orient="horz" pos="2511">
          <p15:clr>
            <a:srgbClr val="FF96FF"/>
          </p15:clr>
        </p15:guide>
        <p15:guide id="6" orient="horz" pos="3753">
          <p15:clr>
            <a:srgbClr val="FF96FF"/>
          </p15:clr>
        </p15:guide>
        <p15:guide id="7" pos="226">
          <p15:clr>
            <a:srgbClr val="FF96FF"/>
          </p15:clr>
        </p15:guide>
        <p15:guide id="8" pos="3771">
          <p15:clr>
            <a:srgbClr val="FF96FF"/>
          </p15:clr>
        </p15:guide>
        <p15:guide id="9" pos="3908">
          <p15:clr>
            <a:srgbClr val="FF96FF"/>
          </p15:clr>
        </p15:guide>
        <p15:guide id="10" pos="7453">
          <p15:clr>
            <a:srgbClr val="FF96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65954603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7674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35966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2341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27845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88223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7780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63168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85767"/>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6937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62210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74781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81246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215101501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94254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36278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57966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302844483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78126024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43108"/>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39585529" name="image" descr="{&quot;templafy&quot;:{&quot;id&quot;:&quot;0bee1537-c49e-4d05-a4fc-a897e888bfce&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213977077"/>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981">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798353974" name="image" descr="{&quot;templafy&quot;:{&quot;id&quot;:&quot;35c3ff94-b226-4d01-b16b-a3160d29fa95&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8908607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560511325" name="image" descr="{&quot;templafy&quot;:{&quot;id&quot;:&quot;fa6f53c7-3aa5-4cd2-b994-7ea14f7e910e&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756791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064153588" name="image" descr="{&quot;templafy&quot;:{&quot;id&quot;:&quot;8179d488-8a7e-45e3-b544-c94bae3d155b&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12647689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49888944" name="image" descr="{&quot;templafy&quot;:{&quot;id&quot;:&quot;3ebab260-d43a-430c-af37-aa641f4c247f&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07268061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73321737" name="image" descr="{&quot;templafy&quot;:{&quot;id&quot;:&quot;df1443ad-b83b-4631-8178-2d95ae353adb&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08284949"/>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451110160" name="image" descr="{&quot;templafy&quot;:{&quot;id&quot;:&quot;f416d1a3-24e7-4ef3-ac64-f349e327e57a&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312693435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77">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9" name="image" descr="{&quot;templafy&quot;:{&quot;id&quot;:&quot;c9b75d39-677b-4aaa-9c07-c146c29c800b&quot;}}">
            <a:extLst>
              <a:ext uri="{FF2B5EF4-FFF2-40B4-BE49-F238E27FC236}">
                <a16:creationId xmlns:a16="http://schemas.microsoft.com/office/drawing/2014/main" id="{FA4679FD-5216-4BBB-B254-B4078B0A3E0E}"/>
              </a:ext>
            </a:extLst>
          </p:cNvPr>
          <p:cNvPicPr>
            <a:picLocks noChangeAspect="1"/>
          </p:cNvPicPr>
          <p:nvPr userDrawn="1"/>
        </p:nvPicPr>
        <p:blipFill>
          <a:blip r:embed="rId9"/>
          <a:stretch>
            <a:fillRect/>
          </a:stretch>
        </p:blipFill>
        <p:spPr bwMode="ltGray">
          <a:xfrm>
            <a:off x="551941" y="269875"/>
            <a:ext cx="2253600" cy="773055"/>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0" y="4308038"/>
            <a:ext cx="753160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1" y="3726005"/>
            <a:ext cx="753160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1" y="1912866"/>
            <a:ext cx="7531609" cy="123110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defRPr lang="en-US" sz="4000" dirty="0"/>
            </a:lvl1pPr>
          </a:lstStyle>
          <a:p>
            <a:pPr lvl="0"/>
            <a:r>
              <a:rPr lang="en-US"/>
              <a:t>Click to edit Master title style</a:t>
            </a:r>
          </a:p>
        </p:txBody>
      </p:sp>
      <p:sp>
        <p:nvSpPr>
          <p:cNvPr id="5" name="Freeform: Shape 4">
            <a:extLst>
              <a:ext uri="{FF2B5EF4-FFF2-40B4-BE49-F238E27FC236}">
                <a16:creationId xmlns:a16="http://schemas.microsoft.com/office/drawing/2014/main" id="{49823706-F646-467B-9395-98491DCB3BFF}"/>
              </a:ext>
            </a:extLst>
          </p:cNvPr>
          <p:cNvSpPr/>
          <p:nvPr/>
        </p:nvSpPr>
        <p:spPr>
          <a:xfrm>
            <a:off x="0" y="0"/>
            <a:ext cx="12192000" cy="6858000"/>
          </a:xfrm>
          <a:custGeom>
            <a:avLst/>
            <a:gdLst>
              <a:gd name="connsiteX0" fmla="*/ 12191365 w 12192000"/>
              <a:gd name="connsiteY0" fmla="*/ 0 h 6858000"/>
              <a:gd name="connsiteX1" fmla="*/ 12191365 w 12192000"/>
              <a:gd name="connsiteY1" fmla="*/ 6852285 h 6858000"/>
              <a:gd name="connsiteX2" fmla="*/ 0 w 12192000"/>
              <a:gd name="connsiteY2" fmla="*/ 6852285 h 6858000"/>
              <a:gd name="connsiteX3" fmla="*/ 0 w 12192000"/>
              <a:gd name="connsiteY3" fmla="*/ 6858000 h 6858000"/>
              <a:gd name="connsiteX4" fmla="*/ 12192000 w 12192000"/>
              <a:gd name="connsiteY4" fmla="*/ 6858000 h 6858000"/>
              <a:gd name="connsiteX5" fmla="*/ 1219200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12191365" y="0"/>
                </a:moveTo>
                <a:lnTo>
                  <a:pt x="12191365" y="6852285"/>
                </a:lnTo>
                <a:lnTo>
                  <a:pt x="0" y="6852285"/>
                </a:lnTo>
                <a:lnTo>
                  <a:pt x="0" y="6858000"/>
                </a:lnTo>
                <a:lnTo>
                  <a:pt x="12192000" y="6858000"/>
                </a:lnTo>
                <a:lnTo>
                  <a:pt x="12192000" y="0"/>
                </a:lnTo>
                <a:close/>
              </a:path>
            </a:pathLst>
          </a:custGeom>
          <a:noFill/>
          <a:ln w="6350" cap="flat">
            <a:noFill/>
            <a:prstDash val="solid"/>
            <a:miter/>
          </a:ln>
        </p:spPr>
        <p:txBody>
          <a:bodyPr rtlCol="0" anchor="ctr"/>
          <a:lstStyle/>
          <a:p>
            <a:endParaRPr lang="en-GB"/>
          </a:p>
        </p:txBody>
      </p:sp>
      <p:grpSp>
        <p:nvGrpSpPr>
          <p:cNvPr id="226" name="Group 225">
            <a:extLst>
              <a:ext uri="{FF2B5EF4-FFF2-40B4-BE49-F238E27FC236}">
                <a16:creationId xmlns:a16="http://schemas.microsoft.com/office/drawing/2014/main" id="{8175B128-10A9-41B9-8F78-558EAD819DF4}"/>
              </a:ext>
            </a:extLst>
          </p:cNvPr>
          <p:cNvGrpSpPr/>
          <p:nvPr userDrawn="1"/>
        </p:nvGrpSpPr>
        <p:grpSpPr bwMode="ltGray">
          <a:xfrm>
            <a:off x="81914" y="35560"/>
            <a:ext cx="12060555" cy="6785609"/>
            <a:chOff x="81914" y="35560"/>
            <a:chExt cx="12060555" cy="6785609"/>
          </a:xfrm>
        </p:grpSpPr>
        <p:sp>
          <p:nvSpPr>
            <p:cNvPr id="10" name="Freeform: Shape 9">
              <a:extLst>
                <a:ext uri="{FF2B5EF4-FFF2-40B4-BE49-F238E27FC236}">
                  <a16:creationId xmlns:a16="http://schemas.microsoft.com/office/drawing/2014/main" id="{A6A6D58C-9FAE-47F0-A85C-BC1826764B02}"/>
                </a:ext>
              </a:extLst>
            </p:cNvPr>
            <p:cNvSpPr/>
            <p:nvPr/>
          </p:nvSpPr>
          <p:spPr bwMode="ltGray">
            <a:xfrm>
              <a:off x="11607800" y="2728595"/>
              <a:ext cx="53340" cy="53339"/>
            </a:xfrm>
            <a:custGeom>
              <a:avLst/>
              <a:gdLst>
                <a:gd name="connsiteX0" fmla="*/ 53340 w 53340"/>
                <a:gd name="connsiteY0" fmla="*/ 26670 h 53339"/>
                <a:gd name="connsiteX1" fmla="*/ 26670 w 53340"/>
                <a:gd name="connsiteY1" fmla="*/ 53340 h 53339"/>
                <a:gd name="connsiteX2" fmla="*/ 1 w 53340"/>
                <a:gd name="connsiteY2" fmla="*/ 26670 h 53339"/>
                <a:gd name="connsiteX3" fmla="*/ 26670 w 53340"/>
                <a:gd name="connsiteY3" fmla="*/ 0 h 53339"/>
                <a:gd name="connsiteX4" fmla="*/ 53340 w 53340"/>
                <a:gd name="connsiteY4" fmla="*/ 26670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53339">
                  <a:moveTo>
                    <a:pt x="53340" y="26670"/>
                  </a:moveTo>
                  <a:cubicBezTo>
                    <a:pt x="53340" y="41399"/>
                    <a:pt x="41400" y="53340"/>
                    <a:pt x="26670" y="53340"/>
                  </a:cubicBezTo>
                  <a:cubicBezTo>
                    <a:pt x="11941" y="53340"/>
                    <a:pt x="1" y="41399"/>
                    <a:pt x="1" y="26670"/>
                  </a:cubicBezTo>
                  <a:cubicBezTo>
                    <a:pt x="1" y="11940"/>
                    <a:pt x="11941" y="0"/>
                    <a:pt x="26670" y="0"/>
                  </a:cubicBezTo>
                  <a:cubicBezTo>
                    <a:pt x="41400" y="0"/>
                    <a:pt x="53340" y="11940"/>
                    <a:pt x="53340" y="26670"/>
                  </a:cubicBezTo>
                  <a:close/>
                </a:path>
              </a:pathLst>
            </a:custGeom>
            <a:solidFill>
              <a:srgbClr val="F6DE00"/>
            </a:solidFill>
            <a:ln w="6350"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ACB9C6D0-EFFD-4A20-856A-2924D836E51F}"/>
                </a:ext>
              </a:extLst>
            </p:cNvPr>
            <p:cNvSpPr/>
            <p:nvPr/>
          </p:nvSpPr>
          <p:spPr bwMode="ltGray">
            <a:xfrm>
              <a:off x="11236960" y="2723515"/>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4" y="63500"/>
                    <a:pt x="0" y="49285"/>
                    <a:pt x="0" y="31750"/>
                  </a:cubicBezTo>
                  <a:cubicBezTo>
                    <a:pt x="0" y="14215"/>
                    <a:pt x="14214" y="0"/>
                    <a:pt x="31750" y="0"/>
                  </a:cubicBezTo>
                  <a:cubicBezTo>
                    <a:pt x="49285" y="0"/>
                    <a:pt x="63500" y="14215"/>
                    <a:pt x="63500" y="31750"/>
                  </a:cubicBezTo>
                  <a:close/>
                </a:path>
              </a:pathLst>
            </a:custGeom>
            <a:solidFill>
              <a:srgbClr val="F6DE00"/>
            </a:solidFill>
            <a:ln w="635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C82B9C40-F4FB-4DFD-A517-DE8602EEA33C}"/>
                </a:ext>
              </a:extLst>
            </p:cNvPr>
            <p:cNvSpPr/>
            <p:nvPr/>
          </p:nvSpPr>
          <p:spPr bwMode="ltGray">
            <a:xfrm>
              <a:off x="10868660" y="2720975"/>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F6DE00"/>
            </a:solidFill>
            <a:ln w="635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A0B1B91-5094-4635-97BE-2C49CFFE66CA}"/>
                </a:ext>
              </a:extLst>
            </p:cNvPr>
            <p:cNvSpPr/>
            <p:nvPr/>
          </p:nvSpPr>
          <p:spPr bwMode="ltGray">
            <a:xfrm>
              <a:off x="10504169" y="2722245"/>
              <a:ext cx="66040" cy="66039"/>
            </a:xfrm>
            <a:custGeom>
              <a:avLst/>
              <a:gdLst>
                <a:gd name="connsiteX0" fmla="*/ 66040 w 66040"/>
                <a:gd name="connsiteY0" fmla="*/ 33020 h 66039"/>
                <a:gd name="connsiteX1" fmla="*/ 33020 w 66040"/>
                <a:gd name="connsiteY1" fmla="*/ 0 h 66039"/>
                <a:gd name="connsiteX2" fmla="*/ 0 w 66040"/>
                <a:gd name="connsiteY2" fmla="*/ 33020 h 66039"/>
                <a:gd name="connsiteX3" fmla="*/ 33020 w 66040"/>
                <a:gd name="connsiteY3" fmla="*/ 66040 h 66039"/>
                <a:gd name="connsiteX4" fmla="*/ 66040 w 66040"/>
                <a:gd name="connsiteY4" fmla="*/ 33020 h 6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0" h="66039">
                  <a:moveTo>
                    <a:pt x="66040" y="33020"/>
                  </a:moveTo>
                  <a:cubicBezTo>
                    <a:pt x="66040" y="14605"/>
                    <a:pt x="51436" y="0"/>
                    <a:pt x="33020" y="0"/>
                  </a:cubicBezTo>
                  <a:cubicBezTo>
                    <a:pt x="14605" y="0"/>
                    <a:pt x="0" y="14605"/>
                    <a:pt x="0" y="33020"/>
                  </a:cubicBezTo>
                  <a:cubicBezTo>
                    <a:pt x="0" y="51435"/>
                    <a:pt x="14605" y="66040"/>
                    <a:pt x="33020" y="66040"/>
                  </a:cubicBezTo>
                  <a:cubicBezTo>
                    <a:pt x="51436" y="66040"/>
                    <a:pt x="66040" y="51435"/>
                    <a:pt x="66040" y="33020"/>
                  </a:cubicBezTo>
                  <a:close/>
                </a:path>
              </a:pathLst>
            </a:custGeom>
            <a:solidFill>
              <a:srgbClr val="F6DE00"/>
            </a:solidFill>
            <a:ln w="635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4CBDDCEC-E583-4DAF-9ABC-15808C741EE8}"/>
                </a:ext>
              </a:extLst>
            </p:cNvPr>
            <p:cNvSpPr/>
            <p:nvPr/>
          </p:nvSpPr>
          <p:spPr bwMode="ltGray">
            <a:xfrm>
              <a:off x="10141584" y="2726054"/>
              <a:ext cx="58442" cy="58420"/>
            </a:xfrm>
            <a:custGeom>
              <a:avLst/>
              <a:gdLst>
                <a:gd name="connsiteX0" fmla="*/ 29210 w 58442"/>
                <a:gd name="connsiteY0" fmla="*/ 0 h 58420"/>
                <a:gd name="connsiteX1" fmla="*/ 0 w 58442"/>
                <a:gd name="connsiteY1" fmla="*/ 29210 h 58420"/>
                <a:gd name="connsiteX2" fmla="*/ 29210 w 58442"/>
                <a:gd name="connsiteY2" fmla="*/ 58420 h 58420"/>
                <a:gd name="connsiteX3" fmla="*/ 58420 w 58442"/>
                <a:gd name="connsiteY3" fmla="*/ 29210 h 58420"/>
                <a:gd name="connsiteX4" fmla="*/ 29210 w 58442"/>
                <a:gd name="connsiteY4" fmla="*/ 0 h 5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42" h="58420">
                  <a:moveTo>
                    <a:pt x="29210" y="0"/>
                  </a:moveTo>
                  <a:cubicBezTo>
                    <a:pt x="12700" y="0"/>
                    <a:pt x="0" y="13335"/>
                    <a:pt x="0" y="29210"/>
                  </a:cubicBezTo>
                  <a:cubicBezTo>
                    <a:pt x="0" y="45720"/>
                    <a:pt x="13335" y="58420"/>
                    <a:pt x="29210" y="58420"/>
                  </a:cubicBezTo>
                  <a:cubicBezTo>
                    <a:pt x="45720" y="58420"/>
                    <a:pt x="58420" y="45085"/>
                    <a:pt x="58420" y="29210"/>
                  </a:cubicBezTo>
                  <a:cubicBezTo>
                    <a:pt x="59055" y="13335"/>
                    <a:pt x="45720" y="0"/>
                    <a:pt x="29210" y="0"/>
                  </a:cubicBezTo>
                  <a:close/>
                </a:path>
              </a:pathLst>
            </a:custGeom>
            <a:solidFill>
              <a:srgbClr val="F6DE00"/>
            </a:solidFill>
            <a:ln w="635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6D9EBBBF-77CC-4B7E-809B-C83DF53BFE23}"/>
                </a:ext>
              </a:extLst>
            </p:cNvPr>
            <p:cNvSpPr/>
            <p:nvPr/>
          </p:nvSpPr>
          <p:spPr bwMode="ltGray">
            <a:xfrm>
              <a:off x="9781540" y="2731770"/>
              <a:ext cx="46990" cy="46989"/>
            </a:xfrm>
            <a:custGeom>
              <a:avLst/>
              <a:gdLst>
                <a:gd name="connsiteX0" fmla="*/ 46990 w 46990"/>
                <a:gd name="connsiteY0" fmla="*/ 23495 h 46989"/>
                <a:gd name="connsiteX1" fmla="*/ 23495 w 46990"/>
                <a:gd name="connsiteY1" fmla="*/ 0 h 46989"/>
                <a:gd name="connsiteX2" fmla="*/ 0 w 46990"/>
                <a:gd name="connsiteY2" fmla="*/ 23495 h 46989"/>
                <a:gd name="connsiteX3" fmla="*/ 23495 w 46990"/>
                <a:gd name="connsiteY3" fmla="*/ 46990 h 46989"/>
                <a:gd name="connsiteX4" fmla="*/ 46990 w 46990"/>
                <a:gd name="connsiteY4" fmla="*/ 23495 h 4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0" h="46989">
                  <a:moveTo>
                    <a:pt x="46990" y="23495"/>
                  </a:moveTo>
                  <a:cubicBezTo>
                    <a:pt x="46990" y="10795"/>
                    <a:pt x="36830" y="0"/>
                    <a:pt x="23495" y="0"/>
                  </a:cubicBezTo>
                  <a:cubicBezTo>
                    <a:pt x="10795" y="0"/>
                    <a:pt x="0" y="10160"/>
                    <a:pt x="0" y="23495"/>
                  </a:cubicBezTo>
                  <a:cubicBezTo>
                    <a:pt x="0" y="36195"/>
                    <a:pt x="10160" y="46990"/>
                    <a:pt x="23495" y="46990"/>
                  </a:cubicBezTo>
                  <a:cubicBezTo>
                    <a:pt x="36195" y="46990"/>
                    <a:pt x="46990" y="36830"/>
                    <a:pt x="46990" y="23495"/>
                  </a:cubicBezTo>
                  <a:close/>
                </a:path>
              </a:pathLst>
            </a:custGeom>
            <a:solidFill>
              <a:srgbClr val="F6DE00"/>
            </a:solidFill>
            <a:ln w="635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353A2FB-2842-4DA9-9824-923898EC66CA}"/>
                </a:ext>
              </a:extLst>
            </p:cNvPr>
            <p:cNvSpPr/>
            <p:nvPr/>
          </p:nvSpPr>
          <p:spPr bwMode="ltGray">
            <a:xfrm>
              <a:off x="11961494" y="2350135"/>
              <a:ext cx="78740" cy="78739"/>
            </a:xfrm>
            <a:custGeom>
              <a:avLst/>
              <a:gdLst>
                <a:gd name="connsiteX0" fmla="*/ 39370 w 78740"/>
                <a:gd name="connsiteY0" fmla="*/ 0 h 78739"/>
                <a:gd name="connsiteX1" fmla="*/ 0 w 78740"/>
                <a:gd name="connsiteY1" fmla="*/ 39370 h 78739"/>
                <a:gd name="connsiteX2" fmla="*/ 39370 w 78740"/>
                <a:gd name="connsiteY2" fmla="*/ 78740 h 78739"/>
                <a:gd name="connsiteX3" fmla="*/ 78740 w 78740"/>
                <a:gd name="connsiteY3" fmla="*/ 39370 h 78739"/>
                <a:gd name="connsiteX4" fmla="*/ 39370 w 78740"/>
                <a:gd name="connsiteY4" fmla="*/ 0 h 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 h="78739">
                  <a:moveTo>
                    <a:pt x="39370" y="0"/>
                  </a:moveTo>
                  <a:cubicBezTo>
                    <a:pt x="17780" y="0"/>
                    <a:pt x="0" y="17780"/>
                    <a:pt x="0" y="39370"/>
                  </a:cubicBezTo>
                  <a:cubicBezTo>
                    <a:pt x="0" y="60960"/>
                    <a:pt x="17780" y="78740"/>
                    <a:pt x="39370" y="78740"/>
                  </a:cubicBezTo>
                  <a:cubicBezTo>
                    <a:pt x="60961" y="78740"/>
                    <a:pt x="78740" y="60960"/>
                    <a:pt x="78740" y="39370"/>
                  </a:cubicBezTo>
                  <a:cubicBezTo>
                    <a:pt x="78740" y="17780"/>
                    <a:pt x="60961" y="0"/>
                    <a:pt x="39370" y="0"/>
                  </a:cubicBezTo>
                  <a:close/>
                </a:path>
              </a:pathLst>
            </a:custGeom>
            <a:solidFill>
              <a:srgbClr val="F6DE00"/>
            </a:solidFill>
            <a:ln w="635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836F706-8181-499C-B36F-045ACEF12EA6}"/>
                </a:ext>
              </a:extLst>
            </p:cNvPr>
            <p:cNvSpPr/>
            <p:nvPr/>
          </p:nvSpPr>
          <p:spPr bwMode="ltGray">
            <a:xfrm>
              <a:off x="11584305" y="2339339"/>
              <a:ext cx="100342" cy="100330"/>
            </a:xfrm>
            <a:custGeom>
              <a:avLst/>
              <a:gdLst>
                <a:gd name="connsiteX0" fmla="*/ 50164 w 100342"/>
                <a:gd name="connsiteY0" fmla="*/ 0 h 100330"/>
                <a:gd name="connsiteX1" fmla="*/ 0 w 100342"/>
                <a:gd name="connsiteY1" fmla="*/ 50165 h 100330"/>
                <a:gd name="connsiteX2" fmla="*/ 50164 w 100342"/>
                <a:gd name="connsiteY2" fmla="*/ 100330 h 100330"/>
                <a:gd name="connsiteX3" fmla="*/ 100330 w 100342"/>
                <a:gd name="connsiteY3" fmla="*/ 50165 h 100330"/>
                <a:gd name="connsiteX4" fmla="*/ 50164 w 100342"/>
                <a:gd name="connsiteY4" fmla="*/ 0 h 10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2" h="100330">
                  <a:moveTo>
                    <a:pt x="50164" y="0"/>
                  </a:moveTo>
                  <a:cubicBezTo>
                    <a:pt x="22225" y="0"/>
                    <a:pt x="0" y="22225"/>
                    <a:pt x="0" y="50165"/>
                  </a:cubicBezTo>
                  <a:cubicBezTo>
                    <a:pt x="0" y="78105"/>
                    <a:pt x="22225" y="100330"/>
                    <a:pt x="50164" y="100330"/>
                  </a:cubicBezTo>
                  <a:cubicBezTo>
                    <a:pt x="78105" y="100330"/>
                    <a:pt x="100330" y="78105"/>
                    <a:pt x="100330" y="50165"/>
                  </a:cubicBezTo>
                  <a:cubicBezTo>
                    <a:pt x="100964" y="22225"/>
                    <a:pt x="78105" y="0"/>
                    <a:pt x="50164" y="0"/>
                  </a:cubicBezTo>
                  <a:close/>
                </a:path>
              </a:pathLst>
            </a:custGeom>
            <a:solidFill>
              <a:srgbClr val="F6DE00"/>
            </a:solidFill>
            <a:ln w="635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26EAF12-6F30-46C4-A66A-6BFE62876738}"/>
                </a:ext>
              </a:extLst>
            </p:cNvPr>
            <p:cNvSpPr/>
            <p:nvPr/>
          </p:nvSpPr>
          <p:spPr bwMode="ltGray">
            <a:xfrm>
              <a:off x="11210290" y="2331085"/>
              <a:ext cx="116840" cy="116839"/>
            </a:xfrm>
            <a:custGeom>
              <a:avLst/>
              <a:gdLst>
                <a:gd name="connsiteX0" fmla="*/ 58420 w 116840"/>
                <a:gd name="connsiteY0" fmla="*/ 0 h 116839"/>
                <a:gd name="connsiteX1" fmla="*/ 0 w 116840"/>
                <a:gd name="connsiteY1" fmla="*/ 58420 h 116839"/>
                <a:gd name="connsiteX2" fmla="*/ 58420 w 116840"/>
                <a:gd name="connsiteY2" fmla="*/ 116840 h 116839"/>
                <a:gd name="connsiteX3" fmla="*/ 116840 w 116840"/>
                <a:gd name="connsiteY3" fmla="*/ 58420 h 116839"/>
                <a:gd name="connsiteX4" fmla="*/ 58420 w 116840"/>
                <a:gd name="connsiteY4" fmla="*/ 0 h 116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 h="116839">
                  <a:moveTo>
                    <a:pt x="58420" y="0"/>
                  </a:moveTo>
                  <a:cubicBezTo>
                    <a:pt x="26035" y="0"/>
                    <a:pt x="0" y="26035"/>
                    <a:pt x="0" y="58420"/>
                  </a:cubicBezTo>
                  <a:cubicBezTo>
                    <a:pt x="0" y="90805"/>
                    <a:pt x="26035" y="116840"/>
                    <a:pt x="58420" y="116840"/>
                  </a:cubicBezTo>
                  <a:cubicBezTo>
                    <a:pt x="90805" y="116840"/>
                    <a:pt x="116840" y="90805"/>
                    <a:pt x="116840" y="58420"/>
                  </a:cubicBezTo>
                  <a:cubicBezTo>
                    <a:pt x="116840" y="26035"/>
                    <a:pt x="90805" y="0"/>
                    <a:pt x="58420" y="0"/>
                  </a:cubicBezTo>
                  <a:close/>
                </a:path>
              </a:pathLst>
            </a:custGeom>
            <a:solidFill>
              <a:srgbClr val="F6DE00"/>
            </a:solidFill>
            <a:ln w="635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BD543B1-3543-4716-B455-2CC715104023}"/>
                </a:ext>
              </a:extLst>
            </p:cNvPr>
            <p:cNvSpPr/>
            <p:nvPr/>
          </p:nvSpPr>
          <p:spPr bwMode="ltGray">
            <a:xfrm>
              <a:off x="10840084" y="2326639"/>
              <a:ext cx="125730" cy="125730"/>
            </a:xfrm>
            <a:custGeom>
              <a:avLst/>
              <a:gdLst>
                <a:gd name="connsiteX0" fmla="*/ 125730 w 125730"/>
                <a:gd name="connsiteY0" fmla="*/ 62865 h 125730"/>
                <a:gd name="connsiteX1" fmla="*/ 62865 w 125730"/>
                <a:gd name="connsiteY1" fmla="*/ 0 h 125730"/>
                <a:gd name="connsiteX2" fmla="*/ 0 w 125730"/>
                <a:gd name="connsiteY2" fmla="*/ 62865 h 125730"/>
                <a:gd name="connsiteX3" fmla="*/ 62865 w 125730"/>
                <a:gd name="connsiteY3" fmla="*/ 125730 h 125730"/>
                <a:gd name="connsiteX4" fmla="*/ 125730 w 125730"/>
                <a:gd name="connsiteY4" fmla="*/ 62865 h 125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 h="125730">
                  <a:moveTo>
                    <a:pt x="125730" y="62865"/>
                  </a:moveTo>
                  <a:cubicBezTo>
                    <a:pt x="125730" y="27940"/>
                    <a:pt x="97790" y="0"/>
                    <a:pt x="62865" y="0"/>
                  </a:cubicBezTo>
                  <a:cubicBezTo>
                    <a:pt x="27940" y="0"/>
                    <a:pt x="0" y="27940"/>
                    <a:pt x="0" y="62865"/>
                  </a:cubicBezTo>
                  <a:cubicBezTo>
                    <a:pt x="0" y="97790"/>
                    <a:pt x="27940" y="125730"/>
                    <a:pt x="62865" y="125730"/>
                  </a:cubicBezTo>
                  <a:cubicBezTo>
                    <a:pt x="97790" y="125730"/>
                    <a:pt x="125730" y="97790"/>
                    <a:pt x="125730" y="62865"/>
                  </a:cubicBezTo>
                  <a:close/>
                </a:path>
              </a:pathLst>
            </a:custGeom>
            <a:solidFill>
              <a:srgbClr val="F6DE00"/>
            </a:solidFill>
            <a:ln w="635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8E65A02-1DED-45D3-844F-B417A6D732E8}"/>
                </a:ext>
              </a:extLst>
            </p:cNvPr>
            <p:cNvSpPr/>
            <p:nvPr/>
          </p:nvSpPr>
          <p:spPr bwMode="ltGray">
            <a:xfrm>
              <a:off x="10476230" y="2328545"/>
              <a:ext cx="121919" cy="121920"/>
            </a:xfrm>
            <a:custGeom>
              <a:avLst/>
              <a:gdLst>
                <a:gd name="connsiteX0" fmla="*/ 121920 w 121919"/>
                <a:gd name="connsiteY0" fmla="*/ 60960 h 121920"/>
                <a:gd name="connsiteX1" fmla="*/ 60960 w 121919"/>
                <a:gd name="connsiteY1" fmla="*/ 121920 h 121920"/>
                <a:gd name="connsiteX2" fmla="*/ 0 w 121919"/>
                <a:gd name="connsiteY2" fmla="*/ 60960 h 121920"/>
                <a:gd name="connsiteX3" fmla="*/ 60960 w 121919"/>
                <a:gd name="connsiteY3" fmla="*/ 0 h 121920"/>
                <a:gd name="connsiteX4" fmla="*/ 121920 w 121919"/>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F6DE00"/>
            </a:solidFill>
            <a:ln w="635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3B5F07E2-578A-4CD3-9D4D-01CA6147B2BC}"/>
                </a:ext>
              </a:extLst>
            </p:cNvPr>
            <p:cNvSpPr/>
            <p:nvPr/>
          </p:nvSpPr>
          <p:spPr bwMode="ltGray">
            <a:xfrm>
              <a:off x="10115550" y="2334260"/>
              <a:ext cx="110490" cy="110489"/>
            </a:xfrm>
            <a:custGeom>
              <a:avLst/>
              <a:gdLst>
                <a:gd name="connsiteX0" fmla="*/ 110490 w 110490"/>
                <a:gd name="connsiteY0" fmla="*/ 55245 h 110489"/>
                <a:gd name="connsiteX1" fmla="*/ 55245 w 110490"/>
                <a:gd name="connsiteY1" fmla="*/ 0 h 110489"/>
                <a:gd name="connsiteX2" fmla="*/ 0 w 110490"/>
                <a:gd name="connsiteY2" fmla="*/ 55245 h 110489"/>
                <a:gd name="connsiteX3" fmla="*/ 55245 w 110490"/>
                <a:gd name="connsiteY3" fmla="*/ 11049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24765"/>
                    <a:pt x="85725" y="0"/>
                    <a:pt x="55245" y="0"/>
                  </a:cubicBezTo>
                  <a:cubicBezTo>
                    <a:pt x="24765" y="0"/>
                    <a:pt x="0" y="24765"/>
                    <a:pt x="0" y="55245"/>
                  </a:cubicBezTo>
                  <a:cubicBezTo>
                    <a:pt x="0" y="85725"/>
                    <a:pt x="24765" y="110490"/>
                    <a:pt x="55245" y="110490"/>
                  </a:cubicBezTo>
                  <a:cubicBezTo>
                    <a:pt x="86360" y="110490"/>
                    <a:pt x="110490" y="85725"/>
                    <a:pt x="110490" y="55245"/>
                  </a:cubicBezTo>
                  <a:close/>
                </a:path>
              </a:pathLst>
            </a:custGeom>
            <a:solidFill>
              <a:srgbClr val="F6DE00"/>
            </a:solidFill>
            <a:ln w="635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0151BB24-B503-4303-B150-25373EFF6257}"/>
                </a:ext>
              </a:extLst>
            </p:cNvPr>
            <p:cNvSpPr/>
            <p:nvPr/>
          </p:nvSpPr>
          <p:spPr bwMode="ltGray">
            <a:xfrm>
              <a:off x="9759950" y="2344420"/>
              <a:ext cx="90169" cy="90169"/>
            </a:xfrm>
            <a:custGeom>
              <a:avLst/>
              <a:gdLst>
                <a:gd name="connsiteX0" fmla="*/ 90170 w 90169"/>
                <a:gd name="connsiteY0" fmla="*/ 45085 h 90169"/>
                <a:gd name="connsiteX1" fmla="*/ 45085 w 90169"/>
                <a:gd name="connsiteY1" fmla="*/ 0 h 90169"/>
                <a:gd name="connsiteX2" fmla="*/ 0 w 90169"/>
                <a:gd name="connsiteY2" fmla="*/ 45085 h 90169"/>
                <a:gd name="connsiteX3" fmla="*/ 45085 w 90169"/>
                <a:gd name="connsiteY3" fmla="*/ 90170 h 90169"/>
                <a:gd name="connsiteX4" fmla="*/ 90170 w 90169"/>
                <a:gd name="connsiteY4" fmla="*/ 45085 h 90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9" h="90169">
                  <a:moveTo>
                    <a:pt x="90170" y="45085"/>
                  </a:moveTo>
                  <a:cubicBezTo>
                    <a:pt x="90170" y="20320"/>
                    <a:pt x="69850" y="0"/>
                    <a:pt x="45085" y="0"/>
                  </a:cubicBezTo>
                  <a:cubicBezTo>
                    <a:pt x="20320" y="0"/>
                    <a:pt x="0" y="20320"/>
                    <a:pt x="0" y="45085"/>
                  </a:cubicBezTo>
                  <a:cubicBezTo>
                    <a:pt x="0" y="69850"/>
                    <a:pt x="20320" y="90170"/>
                    <a:pt x="45085" y="90170"/>
                  </a:cubicBezTo>
                  <a:cubicBezTo>
                    <a:pt x="69850" y="90170"/>
                    <a:pt x="90170" y="69850"/>
                    <a:pt x="90170" y="45085"/>
                  </a:cubicBezTo>
                  <a:close/>
                </a:path>
              </a:pathLst>
            </a:custGeom>
            <a:solidFill>
              <a:srgbClr val="F6DE00"/>
            </a:solidFill>
            <a:ln w="635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6ECB825-259E-48FE-A9F8-39DD762F8454}"/>
                </a:ext>
              </a:extLst>
            </p:cNvPr>
            <p:cNvSpPr/>
            <p:nvPr/>
          </p:nvSpPr>
          <p:spPr bwMode="ltGray">
            <a:xfrm>
              <a:off x="9406890" y="2357120"/>
              <a:ext cx="64769" cy="64769"/>
            </a:xfrm>
            <a:custGeom>
              <a:avLst/>
              <a:gdLst>
                <a:gd name="connsiteX0" fmla="*/ 64770 w 64769"/>
                <a:gd name="connsiteY0" fmla="*/ 32385 h 64769"/>
                <a:gd name="connsiteX1" fmla="*/ 32385 w 64769"/>
                <a:gd name="connsiteY1" fmla="*/ 0 h 64769"/>
                <a:gd name="connsiteX2" fmla="*/ 0 w 64769"/>
                <a:gd name="connsiteY2" fmla="*/ 32385 h 64769"/>
                <a:gd name="connsiteX3" fmla="*/ 32385 w 64769"/>
                <a:gd name="connsiteY3" fmla="*/ 64770 h 64769"/>
                <a:gd name="connsiteX4" fmla="*/ 64770 w 64769"/>
                <a:gd name="connsiteY4" fmla="*/ 32385 h 6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69">
                  <a:moveTo>
                    <a:pt x="64770" y="32385"/>
                  </a:moveTo>
                  <a:cubicBezTo>
                    <a:pt x="64770" y="14605"/>
                    <a:pt x="50165" y="0"/>
                    <a:pt x="32385" y="0"/>
                  </a:cubicBezTo>
                  <a:cubicBezTo>
                    <a:pt x="14605" y="0"/>
                    <a:pt x="0" y="14605"/>
                    <a:pt x="0" y="32385"/>
                  </a:cubicBezTo>
                  <a:cubicBezTo>
                    <a:pt x="0" y="50165"/>
                    <a:pt x="14605" y="64770"/>
                    <a:pt x="32385" y="64770"/>
                  </a:cubicBezTo>
                  <a:cubicBezTo>
                    <a:pt x="50165" y="64770"/>
                    <a:pt x="64770" y="50800"/>
                    <a:pt x="64770" y="32385"/>
                  </a:cubicBezTo>
                  <a:close/>
                </a:path>
              </a:pathLst>
            </a:custGeom>
            <a:solidFill>
              <a:srgbClr val="F6DE00"/>
            </a:solidFill>
            <a:ln w="635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41D8B98-95DD-46AD-9EF8-F77092126302}"/>
                </a:ext>
              </a:extLst>
            </p:cNvPr>
            <p:cNvSpPr/>
            <p:nvPr/>
          </p:nvSpPr>
          <p:spPr bwMode="ltGray">
            <a:xfrm>
              <a:off x="9052559" y="2368550"/>
              <a:ext cx="41909" cy="41910"/>
            </a:xfrm>
            <a:custGeom>
              <a:avLst/>
              <a:gdLst>
                <a:gd name="connsiteX0" fmla="*/ 20955 w 41909"/>
                <a:gd name="connsiteY0" fmla="*/ 41910 h 41910"/>
                <a:gd name="connsiteX1" fmla="*/ 41910 w 41909"/>
                <a:gd name="connsiteY1" fmla="*/ 20955 h 41910"/>
                <a:gd name="connsiteX2" fmla="*/ 20955 w 41909"/>
                <a:gd name="connsiteY2" fmla="*/ 0 h 41910"/>
                <a:gd name="connsiteX3" fmla="*/ 0 w 41909"/>
                <a:gd name="connsiteY3" fmla="*/ 20955 h 41910"/>
                <a:gd name="connsiteX4" fmla="*/ 20955 w 41909"/>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9" h="41910">
                  <a:moveTo>
                    <a:pt x="20955" y="41910"/>
                  </a:moveTo>
                  <a:cubicBezTo>
                    <a:pt x="32385" y="41910"/>
                    <a:pt x="41910" y="32385"/>
                    <a:pt x="41910" y="20955"/>
                  </a:cubicBezTo>
                  <a:cubicBezTo>
                    <a:pt x="41910" y="9525"/>
                    <a:pt x="32385" y="0"/>
                    <a:pt x="20955" y="0"/>
                  </a:cubicBezTo>
                  <a:cubicBezTo>
                    <a:pt x="9525" y="0"/>
                    <a:pt x="0" y="9525"/>
                    <a:pt x="0" y="20955"/>
                  </a:cubicBezTo>
                  <a:cubicBezTo>
                    <a:pt x="0" y="32385"/>
                    <a:pt x="9525" y="41910"/>
                    <a:pt x="20955" y="41910"/>
                  </a:cubicBezTo>
                  <a:close/>
                </a:path>
              </a:pathLst>
            </a:custGeom>
            <a:solidFill>
              <a:srgbClr val="F6DE00"/>
            </a:solidFill>
            <a:ln w="635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CD3F334F-6727-41B6-86C4-272F8E32994D}"/>
                </a:ext>
              </a:extLst>
            </p:cNvPr>
            <p:cNvSpPr/>
            <p:nvPr/>
          </p:nvSpPr>
          <p:spPr bwMode="ltGray">
            <a:xfrm>
              <a:off x="11935459" y="1958339"/>
              <a:ext cx="130809" cy="130810"/>
            </a:xfrm>
            <a:custGeom>
              <a:avLst/>
              <a:gdLst>
                <a:gd name="connsiteX0" fmla="*/ 65405 w 130809"/>
                <a:gd name="connsiteY0" fmla="*/ 0 h 130810"/>
                <a:gd name="connsiteX1" fmla="*/ 0 w 130809"/>
                <a:gd name="connsiteY1" fmla="*/ 65405 h 130810"/>
                <a:gd name="connsiteX2" fmla="*/ 65405 w 130809"/>
                <a:gd name="connsiteY2" fmla="*/ 130810 h 130810"/>
                <a:gd name="connsiteX3" fmla="*/ 130810 w 130809"/>
                <a:gd name="connsiteY3" fmla="*/ 65405 h 130810"/>
                <a:gd name="connsiteX4" fmla="*/ 65405 w 130809"/>
                <a:gd name="connsiteY4" fmla="*/ 0 h 13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 h="130810">
                  <a:moveTo>
                    <a:pt x="65405" y="0"/>
                  </a:moveTo>
                  <a:cubicBezTo>
                    <a:pt x="29210" y="0"/>
                    <a:pt x="0" y="29210"/>
                    <a:pt x="0" y="65405"/>
                  </a:cubicBezTo>
                  <a:cubicBezTo>
                    <a:pt x="0" y="101600"/>
                    <a:pt x="29210" y="130810"/>
                    <a:pt x="65405" y="130810"/>
                  </a:cubicBezTo>
                  <a:cubicBezTo>
                    <a:pt x="101600" y="130810"/>
                    <a:pt x="130810" y="101600"/>
                    <a:pt x="130810" y="65405"/>
                  </a:cubicBezTo>
                  <a:cubicBezTo>
                    <a:pt x="130175" y="29210"/>
                    <a:pt x="100965" y="0"/>
                    <a:pt x="65405" y="0"/>
                  </a:cubicBezTo>
                  <a:close/>
                </a:path>
              </a:pathLst>
            </a:custGeom>
            <a:solidFill>
              <a:srgbClr val="F6DE00"/>
            </a:solidFill>
            <a:ln w="635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654F7261-D778-41D3-84FF-8CEDEF00D2A9}"/>
                </a:ext>
              </a:extLst>
            </p:cNvPr>
            <p:cNvSpPr/>
            <p:nvPr/>
          </p:nvSpPr>
          <p:spPr bwMode="ltGray">
            <a:xfrm>
              <a:off x="11553825" y="1943100"/>
              <a:ext cx="161290" cy="161289"/>
            </a:xfrm>
            <a:custGeom>
              <a:avLst/>
              <a:gdLst>
                <a:gd name="connsiteX0" fmla="*/ 80645 w 161290"/>
                <a:gd name="connsiteY0" fmla="*/ 0 h 161289"/>
                <a:gd name="connsiteX1" fmla="*/ 0 w 161290"/>
                <a:gd name="connsiteY1" fmla="*/ 80645 h 161289"/>
                <a:gd name="connsiteX2" fmla="*/ 80645 w 161290"/>
                <a:gd name="connsiteY2" fmla="*/ 161290 h 161289"/>
                <a:gd name="connsiteX3" fmla="*/ 161290 w 161290"/>
                <a:gd name="connsiteY3" fmla="*/ 80645 h 161289"/>
                <a:gd name="connsiteX4" fmla="*/ 80645 w 161290"/>
                <a:gd name="connsiteY4" fmla="*/ 0 h 16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90" h="161289">
                  <a:moveTo>
                    <a:pt x="80645" y="0"/>
                  </a:moveTo>
                  <a:cubicBezTo>
                    <a:pt x="36195" y="0"/>
                    <a:pt x="0" y="36195"/>
                    <a:pt x="0" y="80645"/>
                  </a:cubicBezTo>
                  <a:cubicBezTo>
                    <a:pt x="0" y="125095"/>
                    <a:pt x="36195" y="161290"/>
                    <a:pt x="80645" y="161290"/>
                  </a:cubicBezTo>
                  <a:cubicBezTo>
                    <a:pt x="125095" y="161290"/>
                    <a:pt x="161290" y="125095"/>
                    <a:pt x="161290" y="80645"/>
                  </a:cubicBezTo>
                  <a:cubicBezTo>
                    <a:pt x="161290" y="36195"/>
                    <a:pt x="125095" y="0"/>
                    <a:pt x="80645" y="0"/>
                  </a:cubicBezTo>
                  <a:close/>
                </a:path>
              </a:pathLst>
            </a:custGeom>
            <a:solidFill>
              <a:srgbClr val="F6DE00"/>
            </a:solidFill>
            <a:ln w="635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7E43617-6057-4197-8548-09C2DBFC421D}"/>
                </a:ext>
              </a:extLst>
            </p:cNvPr>
            <p:cNvSpPr/>
            <p:nvPr/>
          </p:nvSpPr>
          <p:spPr bwMode="ltGray">
            <a:xfrm>
              <a:off x="11177905" y="1932939"/>
              <a:ext cx="181617" cy="181610"/>
            </a:xfrm>
            <a:custGeom>
              <a:avLst/>
              <a:gdLst>
                <a:gd name="connsiteX0" fmla="*/ 90805 w 181617"/>
                <a:gd name="connsiteY0" fmla="*/ 0 h 181610"/>
                <a:gd name="connsiteX1" fmla="*/ 0 w 181617"/>
                <a:gd name="connsiteY1" fmla="*/ 90805 h 181610"/>
                <a:gd name="connsiteX2" fmla="*/ 90805 w 181617"/>
                <a:gd name="connsiteY2" fmla="*/ 181610 h 181610"/>
                <a:gd name="connsiteX3" fmla="*/ 181610 w 181617"/>
                <a:gd name="connsiteY3" fmla="*/ 90805 h 181610"/>
                <a:gd name="connsiteX4" fmla="*/ 90805 w 181617"/>
                <a:gd name="connsiteY4" fmla="*/ 0 h 18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7" h="181610">
                  <a:moveTo>
                    <a:pt x="90805" y="0"/>
                  </a:moveTo>
                  <a:cubicBezTo>
                    <a:pt x="40639" y="0"/>
                    <a:pt x="0" y="40640"/>
                    <a:pt x="0" y="90805"/>
                  </a:cubicBezTo>
                  <a:cubicBezTo>
                    <a:pt x="0" y="140970"/>
                    <a:pt x="40639" y="181610"/>
                    <a:pt x="90805" y="181610"/>
                  </a:cubicBezTo>
                  <a:cubicBezTo>
                    <a:pt x="140970" y="181610"/>
                    <a:pt x="181610" y="140970"/>
                    <a:pt x="181610" y="90805"/>
                  </a:cubicBezTo>
                  <a:cubicBezTo>
                    <a:pt x="182245" y="40640"/>
                    <a:pt x="140970" y="0"/>
                    <a:pt x="90805" y="0"/>
                  </a:cubicBezTo>
                  <a:close/>
                </a:path>
              </a:pathLst>
            </a:custGeom>
            <a:solidFill>
              <a:srgbClr val="F6DE00"/>
            </a:solidFill>
            <a:ln w="635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6BFB6ED0-3B36-47BB-9346-73E1AA150CD1}"/>
                </a:ext>
              </a:extLst>
            </p:cNvPr>
            <p:cNvSpPr/>
            <p:nvPr/>
          </p:nvSpPr>
          <p:spPr bwMode="ltGray">
            <a:xfrm>
              <a:off x="10807065" y="1927860"/>
              <a:ext cx="191769" cy="191769"/>
            </a:xfrm>
            <a:custGeom>
              <a:avLst/>
              <a:gdLst>
                <a:gd name="connsiteX0" fmla="*/ 95885 w 191769"/>
                <a:gd name="connsiteY0" fmla="*/ 0 h 191769"/>
                <a:gd name="connsiteX1" fmla="*/ 0 w 191769"/>
                <a:gd name="connsiteY1" fmla="*/ 95885 h 191769"/>
                <a:gd name="connsiteX2" fmla="*/ 95885 w 191769"/>
                <a:gd name="connsiteY2" fmla="*/ 191770 h 191769"/>
                <a:gd name="connsiteX3" fmla="*/ 191770 w 191769"/>
                <a:gd name="connsiteY3" fmla="*/ 95885 h 191769"/>
                <a:gd name="connsiteX4" fmla="*/ 95885 w 191769"/>
                <a:gd name="connsiteY4" fmla="*/ 0 h 19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69" h="191769">
                  <a:moveTo>
                    <a:pt x="95885" y="0"/>
                  </a:moveTo>
                  <a:cubicBezTo>
                    <a:pt x="42545" y="0"/>
                    <a:pt x="0" y="43180"/>
                    <a:pt x="0" y="95885"/>
                  </a:cubicBezTo>
                  <a:cubicBezTo>
                    <a:pt x="0" y="148590"/>
                    <a:pt x="43180" y="191770"/>
                    <a:pt x="95885" y="191770"/>
                  </a:cubicBezTo>
                  <a:cubicBezTo>
                    <a:pt x="148590" y="191770"/>
                    <a:pt x="191770" y="148590"/>
                    <a:pt x="191770" y="95885"/>
                  </a:cubicBezTo>
                  <a:cubicBezTo>
                    <a:pt x="191770" y="43180"/>
                    <a:pt x="148590" y="0"/>
                    <a:pt x="95885" y="0"/>
                  </a:cubicBezTo>
                  <a:close/>
                </a:path>
              </a:pathLst>
            </a:custGeom>
            <a:solidFill>
              <a:srgbClr val="F6DE00"/>
            </a:solidFill>
            <a:ln w="635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A268116-912F-4F29-AD35-A41A8C319385}"/>
                </a:ext>
              </a:extLst>
            </p:cNvPr>
            <p:cNvSpPr/>
            <p:nvPr/>
          </p:nvSpPr>
          <p:spPr bwMode="ltGray">
            <a:xfrm>
              <a:off x="10443209" y="1929764"/>
              <a:ext cx="187959" cy="187960"/>
            </a:xfrm>
            <a:custGeom>
              <a:avLst/>
              <a:gdLst>
                <a:gd name="connsiteX0" fmla="*/ 187960 w 187959"/>
                <a:gd name="connsiteY0" fmla="*/ 93980 h 187960"/>
                <a:gd name="connsiteX1" fmla="*/ 93980 w 187959"/>
                <a:gd name="connsiteY1" fmla="*/ 0 h 187960"/>
                <a:gd name="connsiteX2" fmla="*/ 0 w 187959"/>
                <a:gd name="connsiteY2" fmla="*/ 93980 h 187960"/>
                <a:gd name="connsiteX3" fmla="*/ 93980 w 187959"/>
                <a:gd name="connsiteY3" fmla="*/ 187960 h 187960"/>
                <a:gd name="connsiteX4" fmla="*/ 187960 w 187959"/>
                <a:gd name="connsiteY4" fmla="*/ 93980 h 18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59" h="187960">
                  <a:moveTo>
                    <a:pt x="187960" y="93980"/>
                  </a:moveTo>
                  <a:cubicBezTo>
                    <a:pt x="187960" y="41910"/>
                    <a:pt x="146050" y="0"/>
                    <a:pt x="93980" y="0"/>
                  </a:cubicBezTo>
                  <a:cubicBezTo>
                    <a:pt x="41910" y="0"/>
                    <a:pt x="0" y="41910"/>
                    <a:pt x="0" y="93980"/>
                  </a:cubicBezTo>
                  <a:cubicBezTo>
                    <a:pt x="0" y="146050"/>
                    <a:pt x="41910" y="187960"/>
                    <a:pt x="93980" y="187960"/>
                  </a:cubicBezTo>
                  <a:cubicBezTo>
                    <a:pt x="146050" y="187960"/>
                    <a:pt x="187960" y="146050"/>
                    <a:pt x="187960" y="93980"/>
                  </a:cubicBezTo>
                  <a:close/>
                </a:path>
              </a:pathLst>
            </a:custGeom>
            <a:solidFill>
              <a:srgbClr val="F6DE00"/>
            </a:solidFill>
            <a:ln w="635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9402848C-831D-418E-9AE5-6928954DF2F2}"/>
                </a:ext>
              </a:extLst>
            </p:cNvPr>
            <p:cNvSpPr/>
            <p:nvPr/>
          </p:nvSpPr>
          <p:spPr bwMode="ltGray">
            <a:xfrm>
              <a:off x="10085069" y="1937385"/>
              <a:ext cx="172720" cy="172719"/>
            </a:xfrm>
            <a:custGeom>
              <a:avLst/>
              <a:gdLst>
                <a:gd name="connsiteX0" fmla="*/ 172720 w 172720"/>
                <a:gd name="connsiteY0" fmla="*/ 86360 h 172719"/>
                <a:gd name="connsiteX1" fmla="*/ 86361 w 172720"/>
                <a:gd name="connsiteY1" fmla="*/ 0 h 172719"/>
                <a:gd name="connsiteX2" fmla="*/ 0 w 172720"/>
                <a:gd name="connsiteY2" fmla="*/ 86360 h 172719"/>
                <a:gd name="connsiteX3" fmla="*/ 86361 w 172720"/>
                <a:gd name="connsiteY3" fmla="*/ 172720 h 172719"/>
                <a:gd name="connsiteX4" fmla="*/ 172720 w 172720"/>
                <a:gd name="connsiteY4" fmla="*/ 86360 h 17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 h="172719">
                  <a:moveTo>
                    <a:pt x="172720" y="86360"/>
                  </a:moveTo>
                  <a:cubicBezTo>
                    <a:pt x="172720" y="38735"/>
                    <a:pt x="133986" y="0"/>
                    <a:pt x="86361" y="0"/>
                  </a:cubicBezTo>
                  <a:cubicBezTo>
                    <a:pt x="38736" y="0"/>
                    <a:pt x="0" y="38735"/>
                    <a:pt x="0" y="86360"/>
                  </a:cubicBezTo>
                  <a:cubicBezTo>
                    <a:pt x="0" y="133985"/>
                    <a:pt x="38736" y="172720"/>
                    <a:pt x="86361" y="172720"/>
                  </a:cubicBezTo>
                  <a:cubicBezTo>
                    <a:pt x="133986" y="172720"/>
                    <a:pt x="172720" y="133985"/>
                    <a:pt x="172720" y="86360"/>
                  </a:cubicBezTo>
                  <a:close/>
                </a:path>
              </a:pathLst>
            </a:custGeom>
            <a:solidFill>
              <a:srgbClr val="F6DE00"/>
            </a:solidFill>
            <a:ln w="635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515E12-DDD6-4738-9614-2B325598B8D3}"/>
                </a:ext>
              </a:extLst>
            </p:cNvPr>
            <p:cNvSpPr/>
            <p:nvPr/>
          </p:nvSpPr>
          <p:spPr bwMode="ltGray">
            <a:xfrm>
              <a:off x="9731375" y="1950085"/>
              <a:ext cx="147319" cy="147319"/>
            </a:xfrm>
            <a:custGeom>
              <a:avLst/>
              <a:gdLst>
                <a:gd name="connsiteX0" fmla="*/ 147320 w 147319"/>
                <a:gd name="connsiteY0" fmla="*/ 73660 h 147319"/>
                <a:gd name="connsiteX1" fmla="*/ 73660 w 147319"/>
                <a:gd name="connsiteY1" fmla="*/ 0 h 147319"/>
                <a:gd name="connsiteX2" fmla="*/ 0 w 147319"/>
                <a:gd name="connsiteY2" fmla="*/ 73660 h 147319"/>
                <a:gd name="connsiteX3" fmla="*/ 73660 w 147319"/>
                <a:gd name="connsiteY3" fmla="*/ 147320 h 147319"/>
                <a:gd name="connsiteX4" fmla="*/ 147320 w 147319"/>
                <a:gd name="connsiteY4" fmla="*/ 73660 h 147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19" h="147319">
                  <a:moveTo>
                    <a:pt x="147320" y="73660"/>
                  </a:moveTo>
                  <a:cubicBezTo>
                    <a:pt x="147320" y="33020"/>
                    <a:pt x="114300" y="0"/>
                    <a:pt x="73660" y="0"/>
                  </a:cubicBezTo>
                  <a:cubicBezTo>
                    <a:pt x="33020" y="0"/>
                    <a:pt x="0" y="33020"/>
                    <a:pt x="0" y="73660"/>
                  </a:cubicBezTo>
                  <a:cubicBezTo>
                    <a:pt x="0" y="114300"/>
                    <a:pt x="33020" y="147320"/>
                    <a:pt x="73660" y="147320"/>
                  </a:cubicBezTo>
                  <a:cubicBezTo>
                    <a:pt x="114300" y="147320"/>
                    <a:pt x="147320" y="114300"/>
                    <a:pt x="147320" y="73660"/>
                  </a:cubicBezTo>
                  <a:close/>
                </a:path>
              </a:pathLst>
            </a:custGeom>
            <a:solidFill>
              <a:srgbClr val="F6DE00"/>
            </a:solidFill>
            <a:ln w="6350"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A3D00E8D-F817-479D-A7B9-0520869865F6}"/>
                </a:ext>
              </a:extLst>
            </p:cNvPr>
            <p:cNvSpPr/>
            <p:nvPr/>
          </p:nvSpPr>
          <p:spPr bwMode="ltGray">
            <a:xfrm>
              <a:off x="9383394" y="1967864"/>
              <a:ext cx="111760" cy="111760"/>
            </a:xfrm>
            <a:custGeom>
              <a:avLst/>
              <a:gdLst>
                <a:gd name="connsiteX0" fmla="*/ 111761 w 111760"/>
                <a:gd name="connsiteY0" fmla="*/ 55880 h 111760"/>
                <a:gd name="connsiteX1" fmla="*/ 55880 w 111760"/>
                <a:gd name="connsiteY1" fmla="*/ 0 h 111760"/>
                <a:gd name="connsiteX2" fmla="*/ 0 w 111760"/>
                <a:gd name="connsiteY2" fmla="*/ 55880 h 111760"/>
                <a:gd name="connsiteX3" fmla="*/ 55880 w 111760"/>
                <a:gd name="connsiteY3" fmla="*/ 111760 h 111760"/>
                <a:gd name="connsiteX4" fmla="*/ 111761 w 111760"/>
                <a:gd name="connsiteY4" fmla="*/ 55880 h 11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60" h="111760">
                  <a:moveTo>
                    <a:pt x="111761" y="55880"/>
                  </a:moveTo>
                  <a:cubicBezTo>
                    <a:pt x="111761" y="24765"/>
                    <a:pt x="86995" y="0"/>
                    <a:pt x="55880" y="0"/>
                  </a:cubicBezTo>
                  <a:cubicBezTo>
                    <a:pt x="24765" y="0"/>
                    <a:pt x="0" y="24765"/>
                    <a:pt x="0" y="55880"/>
                  </a:cubicBezTo>
                  <a:cubicBezTo>
                    <a:pt x="0" y="86995"/>
                    <a:pt x="24765" y="111760"/>
                    <a:pt x="55880" y="111760"/>
                  </a:cubicBezTo>
                  <a:cubicBezTo>
                    <a:pt x="86995" y="111760"/>
                    <a:pt x="111761" y="86360"/>
                    <a:pt x="111761" y="55880"/>
                  </a:cubicBezTo>
                  <a:close/>
                </a:path>
              </a:pathLst>
            </a:custGeom>
            <a:solidFill>
              <a:srgbClr val="F6DE00"/>
            </a:solidFill>
            <a:ln w="6350"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D5F475BB-844D-48D8-913B-58F0ECF5ECB4}"/>
                </a:ext>
              </a:extLst>
            </p:cNvPr>
            <p:cNvSpPr/>
            <p:nvPr/>
          </p:nvSpPr>
          <p:spPr bwMode="ltGray">
            <a:xfrm>
              <a:off x="9035415" y="1985645"/>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38100" y="0"/>
                  </a:moveTo>
                  <a:cubicBezTo>
                    <a:pt x="17145" y="0"/>
                    <a:pt x="0" y="17145"/>
                    <a:pt x="0" y="38100"/>
                  </a:cubicBezTo>
                  <a:cubicBezTo>
                    <a:pt x="0" y="59055"/>
                    <a:pt x="17145" y="76200"/>
                    <a:pt x="38100" y="76200"/>
                  </a:cubicBezTo>
                  <a:cubicBezTo>
                    <a:pt x="59055" y="76200"/>
                    <a:pt x="76200" y="59055"/>
                    <a:pt x="76200" y="38100"/>
                  </a:cubicBezTo>
                  <a:cubicBezTo>
                    <a:pt x="76200" y="17145"/>
                    <a:pt x="59055" y="0"/>
                    <a:pt x="38100" y="0"/>
                  </a:cubicBezTo>
                  <a:close/>
                </a:path>
              </a:pathLst>
            </a:custGeom>
            <a:solidFill>
              <a:srgbClr val="F6DE00"/>
            </a:solidFill>
            <a:ln w="6350"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16F98A02-B9E0-4B37-A1ED-D64F65824689}"/>
                </a:ext>
              </a:extLst>
            </p:cNvPr>
            <p:cNvSpPr/>
            <p:nvPr/>
          </p:nvSpPr>
          <p:spPr bwMode="ltGray">
            <a:xfrm>
              <a:off x="8684894" y="2001520"/>
              <a:ext cx="44450" cy="44450"/>
            </a:xfrm>
            <a:custGeom>
              <a:avLst/>
              <a:gdLst>
                <a:gd name="connsiteX0" fmla="*/ 44450 w 44450"/>
                <a:gd name="connsiteY0" fmla="*/ 22225 h 44450"/>
                <a:gd name="connsiteX1" fmla="*/ 22225 w 44450"/>
                <a:gd name="connsiteY1" fmla="*/ 0 h 44450"/>
                <a:gd name="connsiteX2" fmla="*/ 0 w 44450"/>
                <a:gd name="connsiteY2" fmla="*/ 22225 h 44450"/>
                <a:gd name="connsiteX3" fmla="*/ 22225 w 44450"/>
                <a:gd name="connsiteY3" fmla="*/ 44450 h 44450"/>
                <a:gd name="connsiteX4" fmla="*/ 44450 w 44450"/>
                <a:gd name="connsiteY4" fmla="*/ 22225 h 4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 h="44450">
                  <a:moveTo>
                    <a:pt x="44450" y="22225"/>
                  </a:moveTo>
                  <a:cubicBezTo>
                    <a:pt x="44450" y="10160"/>
                    <a:pt x="34925" y="0"/>
                    <a:pt x="22225" y="0"/>
                  </a:cubicBezTo>
                  <a:cubicBezTo>
                    <a:pt x="9525" y="0"/>
                    <a:pt x="0" y="9525"/>
                    <a:pt x="0" y="22225"/>
                  </a:cubicBezTo>
                  <a:cubicBezTo>
                    <a:pt x="0" y="34290"/>
                    <a:pt x="9525" y="44450"/>
                    <a:pt x="22225" y="44450"/>
                  </a:cubicBezTo>
                  <a:cubicBezTo>
                    <a:pt x="34925" y="44450"/>
                    <a:pt x="44450" y="34290"/>
                    <a:pt x="44450" y="22225"/>
                  </a:cubicBezTo>
                  <a:close/>
                </a:path>
              </a:pathLst>
            </a:custGeom>
            <a:solidFill>
              <a:srgbClr val="F6DE00"/>
            </a:solidFill>
            <a:ln w="635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EC53E61D-DD12-48FD-A6D3-A98D823421C6}"/>
                </a:ext>
              </a:extLst>
            </p:cNvPr>
            <p:cNvSpPr/>
            <p:nvPr/>
          </p:nvSpPr>
          <p:spPr bwMode="ltGray">
            <a:xfrm>
              <a:off x="11908790" y="1565275"/>
              <a:ext cx="184150" cy="184150"/>
            </a:xfrm>
            <a:custGeom>
              <a:avLst/>
              <a:gdLst>
                <a:gd name="connsiteX0" fmla="*/ 92075 w 184150"/>
                <a:gd name="connsiteY0" fmla="*/ 0 h 184150"/>
                <a:gd name="connsiteX1" fmla="*/ 0 w 184150"/>
                <a:gd name="connsiteY1" fmla="*/ 92075 h 184150"/>
                <a:gd name="connsiteX2" fmla="*/ 92075 w 184150"/>
                <a:gd name="connsiteY2" fmla="*/ 184150 h 184150"/>
                <a:gd name="connsiteX3" fmla="*/ 184150 w 184150"/>
                <a:gd name="connsiteY3" fmla="*/ 92075 h 184150"/>
                <a:gd name="connsiteX4" fmla="*/ 92075 w 184150"/>
                <a:gd name="connsiteY4" fmla="*/ 0 h 18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50" h="184150">
                  <a:moveTo>
                    <a:pt x="92075" y="0"/>
                  </a:moveTo>
                  <a:cubicBezTo>
                    <a:pt x="41275" y="0"/>
                    <a:pt x="0" y="41275"/>
                    <a:pt x="0" y="92075"/>
                  </a:cubicBezTo>
                  <a:cubicBezTo>
                    <a:pt x="0" y="142875"/>
                    <a:pt x="41275" y="184150"/>
                    <a:pt x="92075" y="184150"/>
                  </a:cubicBezTo>
                  <a:cubicBezTo>
                    <a:pt x="142875" y="184150"/>
                    <a:pt x="184150" y="142875"/>
                    <a:pt x="184150" y="92075"/>
                  </a:cubicBezTo>
                  <a:cubicBezTo>
                    <a:pt x="184150" y="41275"/>
                    <a:pt x="142875" y="0"/>
                    <a:pt x="92075" y="0"/>
                  </a:cubicBezTo>
                  <a:close/>
                </a:path>
              </a:pathLst>
            </a:custGeom>
            <a:solidFill>
              <a:srgbClr val="F6DE00"/>
            </a:solidFill>
            <a:ln w="635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A6464F5-E098-430D-B663-863EB2FB1059}"/>
                </a:ext>
              </a:extLst>
            </p:cNvPr>
            <p:cNvSpPr/>
            <p:nvPr/>
          </p:nvSpPr>
          <p:spPr bwMode="ltGray">
            <a:xfrm>
              <a:off x="11525250" y="1548764"/>
              <a:ext cx="218440" cy="218439"/>
            </a:xfrm>
            <a:custGeom>
              <a:avLst/>
              <a:gdLst>
                <a:gd name="connsiteX0" fmla="*/ 109220 w 218440"/>
                <a:gd name="connsiteY0" fmla="*/ 0 h 218439"/>
                <a:gd name="connsiteX1" fmla="*/ 0 w 218440"/>
                <a:gd name="connsiteY1" fmla="*/ 109220 h 218439"/>
                <a:gd name="connsiteX2" fmla="*/ 109220 w 218440"/>
                <a:gd name="connsiteY2" fmla="*/ 218440 h 218439"/>
                <a:gd name="connsiteX3" fmla="*/ 218440 w 218440"/>
                <a:gd name="connsiteY3" fmla="*/ 109220 h 218439"/>
                <a:gd name="connsiteX4" fmla="*/ 109220 w 218440"/>
                <a:gd name="connsiteY4" fmla="*/ 0 h 21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40" h="218439">
                  <a:moveTo>
                    <a:pt x="109220" y="0"/>
                  </a:moveTo>
                  <a:cubicBezTo>
                    <a:pt x="48895" y="0"/>
                    <a:pt x="0" y="48895"/>
                    <a:pt x="0" y="109220"/>
                  </a:cubicBezTo>
                  <a:cubicBezTo>
                    <a:pt x="0" y="169545"/>
                    <a:pt x="48895" y="218440"/>
                    <a:pt x="109220" y="218440"/>
                  </a:cubicBezTo>
                  <a:cubicBezTo>
                    <a:pt x="169545" y="218440"/>
                    <a:pt x="218440" y="169545"/>
                    <a:pt x="218440" y="109220"/>
                  </a:cubicBezTo>
                  <a:cubicBezTo>
                    <a:pt x="218440" y="48895"/>
                    <a:pt x="169545" y="0"/>
                    <a:pt x="109220" y="0"/>
                  </a:cubicBezTo>
                  <a:close/>
                </a:path>
              </a:pathLst>
            </a:custGeom>
            <a:solidFill>
              <a:srgbClr val="F6DE00"/>
            </a:solidFill>
            <a:ln w="635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D39A478D-29D7-4F8F-A12B-493B444493B6}"/>
                </a:ext>
              </a:extLst>
            </p:cNvPr>
            <p:cNvSpPr/>
            <p:nvPr/>
          </p:nvSpPr>
          <p:spPr bwMode="ltGray">
            <a:xfrm>
              <a:off x="11148694" y="1537969"/>
              <a:ext cx="240030" cy="240030"/>
            </a:xfrm>
            <a:custGeom>
              <a:avLst/>
              <a:gdLst>
                <a:gd name="connsiteX0" fmla="*/ 120015 w 240030"/>
                <a:gd name="connsiteY0" fmla="*/ 0 h 240030"/>
                <a:gd name="connsiteX1" fmla="*/ 0 w 240030"/>
                <a:gd name="connsiteY1" fmla="*/ 120015 h 240030"/>
                <a:gd name="connsiteX2" fmla="*/ 120015 w 240030"/>
                <a:gd name="connsiteY2" fmla="*/ 240030 h 240030"/>
                <a:gd name="connsiteX3" fmla="*/ 240030 w 240030"/>
                <a:gd name="connsiteY3" fmla="*/ 120015 h 240030"/>
                <a:gd name="connsiteX4" fmla="*/ 120015 w 240030"/>
                <a:gd name="connsiteY4" fmla="*/ 0 h 24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 h="240030">
                  <a:moveTo>
                    <a:pt x="120015" y="0"/>
                  </a:moveTo>
                  <a:cubicBezTo>
                    <a:pt x="53975" y="0"/>
                    <a:pt x="0" y="53975"/>
                    <a:pt x="0" y="120015"/>
                  </a:cubicBezTo>
                  <a:cubicBezTo>
                    <a:pt x="0" y="186055"/>
                    <a:pt x="53975" y="240030"/>
                    <a:pt x="120015" y="240030"/>
                  </a:cubicBezTo>
                  <a:cubicBezTo>
                    <a:pt x="186055" y="240030"/>
                    <a:pt x="240030" y="186055"/>
                    <a:pt x="240030" y="120015"/>
                  </a:cubicBezTo>
                  <a:cubicBezTo>
                    <a:pt x="240030" y="53340"/>
                    <a:pt x="186055" y="0"/>
                    <a:pt x="120015" y="0"/>
                  </a:cubicBezTo>
                  <a:close/>
                </a:path>
              </a:pathLst>
            </a:custGeom>
            <a:solidFill>
              <a:srgbClr val="F6DE00"/>
            </a:solidFill>
            <a:ln w="635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7A224174-291E-4ED4-8D0A-A19EA301E167}"/>
                </a:ext>
              </a:extLst>
            </p:cNvPr>
            <p:cNvSpPr/>
            <p:nvPr/>
          </p:nvSpPr>
          <p:spPr bwMode="ltGray">
            <a:xfrm>
              <a:off x="10778490" y="1533525"/>
              <a:ext cx="248919" cy="248920"/>
            </a:xfrm>
            <a:custGeom>
              <a:avLst/>
              <a:gdLst>
                <a:gd name="connsiteX0" fmla="*/ 248920 w 248919"/>
                <a:gd name="connsiteY0" fmla="*/ 124460 h 248920"/>
                <a:gd name="connsiteX1" fmla="*/ 124460 w 248919"/>
                <a:gd name="connsiteY1" fmla="*/ 248920 h 248920"/>
                <a:gd name="connsiteX2" fmla="*/ 0 w 248919"/>
                <a:gd name="connsiteY2" fmla="*/ 124460 h 248920"/>
                <a:gd name="connsiteX3" fmla="*/ 124460 w 248919"/>
                <a:gd name="connsiteY3" fmla="*/ 0 h 248920"/>
                <a:gd name="connsiteX4" fmla="*/ 248920 w 248919"/>
                <a:gd name="connsiteY4" fmla="*/ 124460 h 248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19" h="248920">
                  <a:moveTo>
                    <a:pt x="248920" y="124460"/>
                  </a:moveTo>
                  <a:cubicBezTo>
                    <a:pt x="248920" y="193197"/>
                    <a:pt x="193197" y="248920"/>
                    <a:pt x="124460" y="248920"/>
                  </a:cubicBezTo>
                  <a:cubicBezTo>
                    <a:pt x="55722" y="248920"/>
                    <a:pt x="0" y="193198"/>
                    <a:pt x="0" y="124460"/>
                  </a:cubicBezTo>
                  <a:cubicBezTo>
                    <a:pt x="0" y="55723"/>
                    <a:pt x="55723" y="0"/>
                    <a:pt x="124460" y="0"/>
                  </a:cubicBezTo>
                  <a:cubicBezTo>
                    <a:pt x="193198" y="0"/>
                    <a:pt x="248920" y="55723"/>
                    <a:pt x="248920" y="124460"/>
                  </a:cubicBezTo>
                  <a:close/>
                </a:path>
              </a:pathLst>
            </a:custGeom>
            <a:solidFill>
              <a:srgbClr val="F6DE00"/>
            </a:solidFill>
            <a:ln w="635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98023EEE-0ADA-46C3-A3F6-98B5E8D74F41}"/>
                </a:ext>
              </a:extLst>
            </p:cNvPr>
            <p:cNvSpPr/>
            <p:nvPr/>
          </p:nvSpPr>
          <p:spPr bwMode="ltGray">
            <a:xfrm>
              <a:off x="10414000" y="1534795"/>
              <a:ext cx="246380" cy="246379"/>
            </a:xfrm>
            <a:custGeom>
              <a:avLst/>
              <a:gdLst>
                <a:gd name="connsiteX0" fmla="*/ 246380 w 246380"/>
                <a:gd name="connsiteY0" fmla="*/ 123190 h 246379"/>
                <a:gd name="connsiteX1" fmla="*/ 123190 w 246380"/>
                <a:gd name="connsiteY1" fmla="*/ 246380 h 246379"/>
                <a:gd name="connsiteX2" fmla="*/ 0 w 246380"/>
                <a:gd name="connsiteY2" fmla="*/ 123190 h 246379"/>
                <a:gd name="connsiteX3" fmla="*/ 123190 w 246380"/>
                <a:gd name="connsiteY3" fmla="*/ 0 h 246379"/>
                <a:gd name="connsiteX4" fmla="*/ 246380 w 246380"/>
                <a:gd name="connsiteY4" fmla="*/ 123190 h 24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0" h="246379">
                  <a:moveTo>
                    <a:pt x="246380" y="123190"/>
                  </a:moveTo>
                  <a:cubicBezTo>
                    <a:pt x="246380" y="191226"/>
                    <a:pt x="191226" y="246380"/>
                    <a:pt x="123190" y="246380"/>
                  </a:cubicBezTo>
                  <a:cubicBezTo>
                    <a:pt x="55154" y="246380"/>
                    <a:pt x="0" y="191226"/>
                    <a:pt x="0" y="123190"/>
                  </a:cubicBezTo>
                  <a:cubicBezTo>
                    <a:pt x="0" y="55154"/>
                    <a:pt x="55154" y="0"/>
                    <a:pt x="123190" y="0"/>
                  </a:cubicBezTo>
                  <a:cubicBezTo>
                    <a:pt x="191226" y="0"/>
                    <a:pt x="246380" y="55154"/>
                    <a:pt x="246380" y="123190"/>
                  </a:cubicBezTo>
                  <a:close/>
                </a:path>
              </a:pathLst>
            </a:custGeom>
            <a:solidFill>
              <a:srgbClr val="F6DE00"/>
            </a:solidFill>
            <a:ln w="635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4AC5B724-75FB-40BB-847F-E66654CB8BF0}"/>
                </a:ext>
              </a:extLst>
            </p:cNvPr>
            <p:cNvSpPr/>
            <p:nvPr/>
          </p:nvSpPr>
          <p:spPr bwMode="ltGray">
            <a:xfrm>
              <a:off x="10055859" y="1543050"/>
              <a:ext cx="229870" cy="229870"/>
            </a:xfrm>
            <a:custGeom>
              <a:avLst/>
              <a:gdLst>
                <a:gd name="connsiteX0" fmla="*/ 114935 w 229870"/>
                <a:gd name="connsiteY0" fmla="*/ 0 h 229870"/>
                <a:gd name="connsiteX1" fmla="*/ 0 w 229870"/>
                <a:gd name="connsiteY1" fmla="*/ 114935 h 229870"/>
                <a:gd name="connsiteX2" fmla="*/ 114935 w 229870"/>
                <a:gd name="connsiteY2" fmla="*/ 229870 h 229870"/>
                <a:gd name="connsiteX3" fmla="*/ 229870 w 229870"/>
                <a:gd name="connsiteY3" fmla="*/ 114935 h 229870"/>
                <a:gd name="connsiteX4" fmla="*/ 114935 w 229870"/>
                <a:gd name="connsiteY4" fmla="*/ 0 h 22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70" h="229870">
                  <a:moveTo>
                    <a:pt x="114935" y="0"/>
                  </a:moveTo>
                  <a:cubicBezTo>
                    <a:pt x="51435" y="0"/>
                    <a:pt x="0" y="51435"/>
                    <a:pt x="0" y="114935"/>
                  </a:cubicBezTo>
                  <a:cubicBezTo>
                    <a:pt x="0" y="178435"/>
                    <a:pt x="51435" y="229870"/>
                    <a:pt x="114935" y="229870"/>
                  </a:cubicBezTo>
                  <a:cubicBezTo>
                    <a:pt x="178435" y="229870"/>
                    <a:pt x="229870" y="178435"/>
                    <a:pt x="229870" y="114935"/>
                  </a:cubicBezTo>
                  <a:cubicBezTo>
                    <a:pt x="229870" y="51435"/>
                    <a:pt x="178435" y="0"/>
                    <a:pt x="114935" y="0"/>
                  </a:cubicBezTo>
                  <a:close/>
                </a:path>
              </a:pathLst>
            </a:custGeom>
            <a:solidFill>
              <a:srgbClr val="F6DE00"/>
            </a:solidFill>
            <a:ln w="635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9D86DA6B-46E5-4C85-878A-007845B39C9E}"/>
                </a:ext>
              </a:extLst>
            </p:cNvPr>
            <p:cNvSpPr/>
            <p:nvPr/>
          </p:nvSpPr>
          <p:spPr bwMode="ltGray">
            <a:xfrm>
              <a:off x="9705340" y="1557655"/>
              <a:ext cx="199390" cy="199390"/>
            </a:xfrm>
            <a:custGeom>
              <a:avLst/>
              <a:gdLst>
                <a:gd name="connsiteX0" fmla="*/ 99695 w 199390"/>
                <a:gd name="connsiteY0" fmla="*/ 0 h 199390"/>
                <a:gd name="connsiteX1" fmla="*/ 0 w 199390"/>
                <a:gd name="connsiteY1" fmla="*/ 99695 h 199390"/>
                <a:gd name="connsiteX2" fmla="*/ 99695 w 199390"/>
                <a:gd name="connsiteY2" fmla="*/ 199390 h 199390"/>
                <a:gd name="connsiteX3" fmla="*/ 199390 w 199390"/>
                <a:gd name="connsiteY3" fmla="*/ 99695 h 199390"/>
                <a:gd name="connsiteX4" fmla="*/ 99695 w 199390"/>
                <a:gd name="connsiteY4" fmla="*/ 0 h 19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90" h="199390">
                  <a:moveTo>
                    <a:pt x="99695" y="0"/>
                  </a:moveTo>
                  <a:cubicBezTo>
                    <a:pt x="44450" y="0"/>
                    <a:pt x="0" y="44450"/>
                    <a:pt x="0" y="99695"/>
                  </a:cubicBezTo>
                  <a:cubicBezTo>
                    <a:pt x="0" y="154940"/>
                    <a:pt x="44450" y="199390"/>
                    <a:pt x="99695" y="199390"/>
                  </a:cubicBezTo>
                  <a:cubicBezTo>
                    <a:pt x="154940" y="199390"/>
                    <a:pt x="199390" y="154940"/>
                    <a:pt x="199390" y="99695"/>
                  </a:cubicBezTo>
                  <a:cubicBezTo>
                    <a:pt x="199390" y="44450"/>
                    <a:pt x="154940" y="0"/>
                    <a:pt x="99695" y="0"/>
                  </a:cubicBezTo>
                  <a:close/>
                </a:path>
              </a:pathLst>
            </a:custGeom>
            <a:solidFill>
              <a:srgbClr val="F6DE00"/>
            </a:solidFill>
            <a:ln w="635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D47FD085-4CFF-4E0F-99AE-63E2CB269C3C}"/>
                </a:ext>
              </a:extLst>
            </p:cNvPr>
            <p:cNvSpPr/>
            <p:nvPr/>
          </p:nvSpPr>
          <p:spPr bwMode="ltGray">
            <a:xfrm>
              <a:off x="9358630" y="1577339"/>
              <a:ext cx="161289" cy="161289"/>
            </a:xfrm>
            <a:custGeom>
              <a:avLst/>
              <a:gdLst>
                <a:gd name="connsiteX0" fmla="*/ 161289 w 161289"/>
                <a:gd name="connsiteY0" fmla="*/ 80645 h 161289"/>
                <a:gd name="connsiteX1" fmla="*/ 80645 w 161289"/>
                <a:gd name="connsiteY1" fmla="*/ 0 h 161289"/>
                <a:gd name="connsiteX2" fmla="*/ 0 w 161289"/>
                <a:gd name="connsiteY2" fmla="*/ 80645 h 161289"/>
                <a:gd name="connsiteX3" fmla="*/ 80645 w 161289"/>
                <a:gd name="connsiteY3" fmla="*/ 161290 h 161289"/>
                <a:gd name="connsiteX4" fmla="*/ 161289 w 161289"/>
                <a:gd name="connsiteY4" fmla="*/ 80645 h 16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9" h="161289">
                  <a:moveTo>
                    <a:pt x="161289" y="80645"/>
                  </a:moveTo>
                  <a:cubicBezTo>
                    <a:pt x="161289" y="36195"/>
                    <a:pt x="125095" y="0"/>
                    <a:pt x="80645" y="0"/>
                  </a:cubicBezTo>
                  <a:cubicBezTo>
                    <a:pt x="36195" y="0"/>
                    <a:pt x="0" y="36195"/>
                    <a:pt x="0" y="80645"/>
                  </a:cubicBezTo>
                  <a:cubicBezTo>
                    <a:pt x="0" y="125095"/>
                    <a:pt x="36195" y="161290"/>
                    <a:pt x="80645" y="161290"/>
                  </a:cubicBezTo>
                  <a:cubicBezTo>
                    <a:pt x="125095" y="160655"/>
                    <a:pt x="161289" y="125095"/>
                    <a:pt x="161289" y="80645"/>
                  </a:cubicBezTo>
                  <a:close/>
                </a:path>
              </a:pathLst>
            </a:custGeom>
            <a:solidFill>
              <a:srgbClr val="F6DE00"/>
            </a:solidFill>
            <a:ln w="635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F708F0EA-E897-4113-9D30-57078230777B}"/>
                </a:ext>
              </a:extLst>
            </p:cNvPr>
            <p:cNvSpPr/>
            <p:nvPr/>
          </p:nvSpPr>
          <p:spPr bwMode="ltGray">
            <a:xfrm>
              <a:off x="9015730" y="1600200"/>
              <a:ext cx="115569" cy="115570"/>
            </a:xfrm>
            <a:custGeom>
              <a:avLst/>
              <a:gdLst>
                <a:gd name="connsiteX0" fmla="*/ 115570 w 115569"/>
                <a:gd name="connsiteY0" fmla="*/ 57785 h 115570"/>
                <a:gd name="connsiteX1" fmla="*/ 57785 w 115569"/>
                <a:gd name="connsiteY1" fmla="*/ 0 h 115570"/>
                <a:gd name="connsiteX2" fmla="*/ 0 w 115569"/>
                <a:gd name="connsiteY2" fmla="*/ 57785 h 115570"/>
                <a:gd name="connsiteX3" fmla="*/ 57785 w 115569"/>
                <a:gd name="connsiteY3" fmla="*/ 115570 h 115570"/>
                <a:gd name="connsiteX4" fmla="*/ 115570 w 115569"/>
                <a:gd name="connsiteY4" fmla="*/ 57785 h 115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69" h="115570">
                  <a:moveTo>
                    <a:pt x="115570" y="57785"/>
                  </a:moveTo>
                  <a:cubicBezTo>
                    <a:pt x="115570" y="26035"/>
                    <a:pt x="89535" y="0"/>
                    <a:pt x="57785" y="0"/>
                  </a:cubicBezTo>
                  <a:cubicBezTo>
                    <a:pt x="26035" y="0"/>
                    <a:pt x="0" y="26035"/>
                    <a:pt x="0" y="57785"/>
                  </a:cubicBezTo>
                  <a:cubicBezTo>
                    <a:pt x="0" y="89535"/>
                    <a:pt x="26035" y="115570"/>
                    <a:pt x="57785" y="115570"/>
                  </a:cubicBezTo>
                  <a:cubicBezTo>
                    <a:pt x="89535" y="115570"/>
                    <a:pt x="115570" y="89535"/>
                    <a:pt x="115570" y="57785"/>
                  </a:cubicBezTo>
                  <a:close/>
                </a:path>
              </a:pathLst>
            </a:custGeom>
            <a:solidFill>
              <a:srgbClr val="F6DE00"/>
            </a:solidFill>
            <a:ln w="635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C4193818-9A4F-49EE-86AE-8B50D5444870}"/>
                </a:ext>
              </a:extLst>
            </p:cNvPr>
            <p:cNvSpPr/>
            <p:nvPr/>
          </p:nvSpPr>
          <p:spPr bwMode="ltGray">
            <a:xfrm>
              <a:off x="8672195" y="1622425"/>
              <a:ext cx="71119" cy="71120"/>
            </a:xfrm>
            <a:custGeom>
              <a:avLst/>
              <a:gdLst>
                <a:gd name="connsiteX0" fmla="*/ 71120 w 71119"/>
                <a:gd name="connsiteY0" fmla="*/ 35560 h 71120"/>
                <a:gd name="connsiteX1" fmla="*/ 35560 w 71119"/>
                <a:gd name="connsiteY1" fmla="*/ 71120 h 71120"/>
                <a:gd name="connsiteX2" fmla="*/ 0 w 71119"/>
                <a:gd name="connsiteY2" fmla="*/ 35560 h 71120"/>
                <a:gd name="connsiteX3" fmla="*/ 35560 w 71119"/>
                <a:gd name="connsiteY3" fmla="*/ 0 h 71120"/>
                <a:gd name="connsiteX4" fmla="*/ 71120 w 71119"/>
                <a:gd name="connsiteY4" fmla="*/ 3556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19" h="71120">
                  <a:moveTo>
                    <a:pt x="71120" y="35560"/>
                  </a:moveTo>
                  <a:cubicBezTo>
                    <a:pt x="71120" y="55199"/>
                    <a:pt x="55199" y="71120"/>
                    <a:pt x="35560" y="71120"/>
                  </a:cubicBezTo>
                  <a:cubicBezTo>
                    <a:pt x="15921" y="71120"/>
                    <a:pt x="0" y="55199"/>
                    <a:pt x="0" y="35560"/>
                  </a:cubicBezTo>
                  <a:cubicBezTo>
                    <a:pt x="0" y="15921"/>
                    <a:pt x="15921" y="0"/>
                    <a:pt x="35560" y="0"/>
                  </a:cubicBezTo>
                  <a:cubicBezTo>
                    <a:pt x="55199" y="0"/>
                    <a:pt x="71120" y="15921"/>
                    <a:pt x="71120" y="35560"/>
                  </a:cubicBezTo>
                  <a:close/>
                </a:path>
              </a:pathLst>
            </a:custGeom>
            <a:solidFill>
              <a:srgbClr val="F6DE00"/>
            </a:solidFill>
            <a:ln w="635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896D36B1-10CF-4534-8667-82FB49B857E5}"/>
                </a:ext>
              </a:extLst>
            </p:cNvPr>
            <p:cNvSpPr/>
            <p:nvPr/>
          </p:nvSpPr>
          <p:spPr bwMode="ltGray">
            <a:xfrm>
              <a:off x="8323580" y="1639570"/>
              <a:ext cx="36829" cy="36829"/>
            </a:xfrm>
            <a:custGeom>
              <a:avLst/>
              <a:gdLst>
                <a:gd name="connsiteX0" fmla="*/ 0 w 36829"/>
                <a:gd name="connsiteY0" fmla="*/ 18415 h 36829"/>
                <a:gd name="connsiteX1" fmla="*/ 18414 w 36829"/>
                <a:gd name="connsiteY1" fmla="*/ 36830 h 36829"/>
                <a:gd name="connsiteX2" fmla="*/ 36830 w 36829"/>
                <a:gd name="connsiteY2" fmla="*/ 18415 h 36829"/>
                <a:gd name="connsiteX3" fmla="*/ 18414 w 36829"/>
                <a:gd name="connsiteY3" fmla="*/ 0 h 36829"/>
                <a:gd name="connsiteX4" fmla="*/ 0 w 36829"/>
                <a:gd name="connsiteY4" fmla="*/ 18415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29" h="36829">
                  <a:moveTo>
                    <a:pt x="0" y="18415"/>
                  </a:moveTo>
                  <a:cubicBezTo>
                    <a:pt x="0" y="28575"/>
                    <a:pt x="8255" y="36830"/>
                    <a:pt x="18414" y="36830"/>
                  </a:cubicBezTo>
                  <a:cubicBezTo>
                    <a:pt x="28575" y="36830"/>
                    <a:pt x="36830" y="28575"/>
                    <a:pt x="36830" y="18415"/>
                  </a:cubicBezTo>
                  <a:cubicBezTo>
                    <a:pt x="36830" y="8255"/>
                    <a:pt x="28575" y="0"/>
                    <a:pt x="18414" y="0"/>
                  </a:cubicBezTo>
                  <a:cubicBezTo>
                    <a:pt x="7620" y="0"/>
                    <a:pt x="0" y="8255"/>
                    <a:pt x="0" y="18415"/>
                  </a:cubicBezTo>
                  <a:close/>
                </a:path>
              </a:pathLst>
            </a:custGeom>
            <a:solidFill>
              <a:srgbClr val="F6DE00"/>
            </a:solidFill>
            <a:ln w="635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7895398C-1BAA-4843-8417-1D1B257C949F}"/>
                </a:ext>
              </a:extLst>
            </p:cNvPr>
            <p:cNvSpPr/>
            <p:nvPr/>
          </p:nvSpPr>
          <p:spPr bwMode="ltGray">
            <a:xfrm>
              <a:off x="11886565" y="1177289"/>
              <a:ext cx="228600" cy="228600"/>
            </a:xfrm>
            <a:custGeom>
              <a:avLst/>
              <a:gdLst>
                <a:gd name="connsiteX0" fmla="*/ 114300 w 228600"/>
                <a:gd name="connsiteY0" fmla="*/ 0 h 228600"/>
                <a:gd name="connsiteX1" fmla="*/ 0 w 228600"/>
                <a:gd name="connsiteY1" fmla="*/ 114300 h 228600"/>
                <a:gd name="connsiteX2" fmla="*/ 114300 w 228600"/>
                <a:gd name="connsiteY2" fmla="*/ 228600 h 228600"/>
                <a:gd name="connsiteX3" fmla="*/ 228600 w 228600"/>
                <a:gd name="connsiteY3" fmla="*/ 114300 h 228600"/>
                <a:gd name="connsiteX4" fmla="*/ 114300 w 228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F6DE00"/>
            </a:solidFill>
            <a:ln w="635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44A0D149-ADA7-4189-AC39-3EB0D697E97C}"/>
                </a:ext>
              </a:extLst>
            </p:cNvPr>
            <p:cNvSpPr/>
            <p:nvPr/>
          </p:nvSpPr>
          <p:spPr bwMode="ltGray">
            <a:xfrm>
              <a:off x="11503660" y="1160780"/>
              <a:ext cx="261619" cy="261619"/>
            </a:xfrm>
            <a:custGeom>
              <a:avLst/>
              <a:gdLst>
                <a:gd name="connsiteX0" fmla="*/ 261620 w 261619"/>
                <a:gd name="connsiteY0" fmla="*/ 130810 h 261619"/>
                <a:gd name="connsiteX1" fmla="*/ 130810 w 261619"/>
                <a:gd name="connsiteY1" fmla="*/ 261620 h 261619"/>
                <a:gd name="connsiteX2" fmla="*/ 1 w 261619"/>
                <a:gd name="connsiteY2" fmla="*/ 130810 h 261619"/>
                <a:gd name="connsiteX3" fmla="*/ 130810 w 261619"/>
                <a:gd name="connsiteY3" fmla="*/ 0 h 261619"/>
                <a:gd name="connsiteX4" fmla="*/ 261620 w 261619"/>
                <a:gd name="connsiteY4" fmla="*/ 130810 h 26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19" h="261619">
                  <a:moveTo>
                    <a:pt x="261620" y="130810"/>
                  </a:moveTo>
                  <a:cubicBezTo>
                    <a:pt x="261620" y="203054"/>
                    <a:pt x="203055" y="261620"/>
                    <a:pt x="130810" y="261620"/>
                  </a:cubicBezTo>
                  <a:cubicBezTo>
                    <a:pt x="58566" y="261620"/>
                    <a:pt x="1" y="203054"/>
                    <a:pt x="1" y="130810"/>
                  </a:cubicBezTo>
                  <a:cubicBezTo>
                    <a:pt x="1" y="58566"/>
                    <a:pt x="58566" y="0"/>
                    <a:pt x="130810" y="0"/>
                  </a:cubicBezTo>
                  <a:cubicBezTo>
                    <a:pt x="203055" y="0"/>
                    <a:pt x="261620" y="58566"/>
                    <a:pt x="261620" y="130810"/>
                  </a:cubicBezTo>
                  <a:close/>
                </a:path>
              </a:pathLst>
            </a:custGeom>
            <a:solidFill>
              <a:srgbClr val="F6DE00"/>
            </a:solidFill>
            <a:ln w="635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193BC918-FD9B-4CF8-963F-1BABD52E9B0B}"/>
                </a:ext>
              </a:extLst>
            </p:cNvPr>
            <p:cNvSpPr/>
            <p:nvPr/>
          </p:nvSpPr>
          <p:spPr bwMode="ltGray">
            <a:xfrm>
              <a:off x="11129644" y="1152525"/>
              <a:ext cx="278135" cy="278130"/>
            </a:xfrm>
            <a:custGeom>
              <a:avLst/>
              <a:gdLst>
                <a:gd name="connsiteX0" fmla="*/ 139065 w 278135"/>
                <a:gd name="connsiteY0" fmla="*/ 0 h 278130"/>
                <a:gd name="connsiteX1" fmla="*/ 0 w 278135"/>
                <a:gd name="connsiteY1" fmla="*/ 139065 h 278130"/>
                <a:gd name="connsiteX2" fmla="*/ 139065 w 278135"/>
                <a:gd name="connsiteY2" fmla="*/ 278130 h 278130"/>
                <a:gd name="connsiteX3" fmla="*/ 278130 w 278135"/>
                <a:gd name="connsiteY3" fmla="*/ 139065 h 278130"/>
                <a:gd name="connsiteX4" fmla="*/ 139065 w 278135"/>
                <a:gd name="connsiteY4" fmla="*/ 0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5" h="278130">
                  <a:moveTo>
                    <a:pt x="139065" y="0"/>
                  </a:moveTo>
                  <a:cubicBezTo>
                    <a:pt x="62230" y="0"/>
                    <a:pt x="0" y="62230"/>
                    <a:pt x="0" y="139065"/>
                  </a:cubicBezTo>
                  <a:cubicBezTo>
                    <a:pt x="0" y="215900"/>
                    <a:pt x="62230" y="278130"/>
                    <a:pt x="139065" y="278130"/>
                  </a:cubicBezTo>
                  <a:cubicBezTo>
                    <a:pt x="215900" y="278130"/>
                    <a:pt x="278130" y="215900"/>
                    <a:pt x="278130" y="139065"/>
                  </a:cubicBezTo>
                  <a:cubicBezTo>
                    <a:pt x="278765" y="62230"/>
                    <a:pt x="215900" y="0"/>
                    <a:pt x="139065" y="0"/>
                  </a:cubicBezTo>
                  <a:close/>
                </a:path>
              </a:pathLst>
            </a:custGeom>
            <a:solidFill>
              <a:srgbClr val="F6DE00"/>
            </a:solidFill>
            <a:ln w="635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8D48332-A0B4-45D6-9D6A-DC12D998CB91}"/>
                </a:ext>
              </a:extLst>
            </p:cNvPr>
            <p:cNvSpPr/>
            <p:nvPr/>
          </p:nvSpPr>
          <p:spPr bwMode="ltGray">
            <a:xfrm>
              <a:off x="10760075" y="1148715"/>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rgbClr val="F6DE00"/>
            </a:solidFill>
            <a:ln w="635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470D92F2-11AE-4CE1-BCBE-7AD7C6576495}"/>
                </a:ext>
              </a:extLst>
            </p:cNvPr>
            <p:cNvSpPr/>
            <p:nvPr/>
          </p:nvSpPr>
          <p:spPr bwMode="ltGray">
            <a:xfrm>
              <a:off x="10395585" y="1149985"/>
              <a:ext cx="283209" cy="283210"/>
            </a:xfrm>
            <a:custGeom>
              <a:avLst/>
              <a:gdLst>
                <a:gd name="connsiteX0" fmla="*/ 283210 w 283209"/>
                <a:gd name="connsiteY0" fmla="*/ 141605 h 283210"/>
                <a:gd name="connsiteX1" fmla="*/ 141604 w 283209"/>
                <a:gd name="connsiteY1" fmla="*/ 283210 h 283210"/>
                <a:gd name="connsiteX2" fmla="*/ -1 w 283209"/>
                <a:gd name="connsiteY2" fmla="*/ 141605 h 283210"/>
                <a:gd name="connsiteX3" fmla="*/ 141604 w 283209"/>
                <a:gd name="connsiteY3" fmla="*/ 0 h 283210"/>
                <a:gd name="connsiteX4" fmla="*/ 283210 w 283209"/>
                <a:gd name="connsiteY4" fmla="*/ 141605 h 2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09" h="283210">
                  <a:moveTo>
                    <a:pt x="283210" y="141605"/>
                  </a:moveTo>
                  <a:cubicBezTo>
                    <a:pt x="283210" y="219811"/>
                    <a:pt x="219811" y="283210"/>
                    <a:pt x="141604" y="283210"/>
                  </a:cubicBezTo>
                  <a:cubicBezTo>
                    <a:pt x="63398" y="283210"/>
                    <a:pt x="-1" y="219811"/>
                    <a:pt x="-1" y="141605"/>
                  </a:cubicBezTo>
                  <a:cubicBezTo>
                    <a:pt x="-1" y="63399"/>
                    <a:pt x="63398" y="0"/>
                    <a:pt x="141604" y="0"/>
                  </a:cubicBezTo>
                  <a:cubicBezTo>
                    <a:pt x="219810" y="0"/>
                    <a:pt x="283210" y="63399"/>
                    <a:pt x="283210" y="141605"/>
                  </a:cubicBezTo>
                  <a:close/>
                </a:path>
              </a:pathLst>
            </a:custGeom>
            <a:solidFill>
              <a:srgbClr val="F6DE00"/>
            </a:solidFill>
            <a:ln w="635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1C949343-06F2-4E64-A314-F03F91D898A6}"/>
                </a:ext>
              </a:extLst>
            </p:cNvPr>
            <p:cNvSpPr/>
            <p:nvPr/>
          </p:nvSpPr>
          <p:spPr bwMode="ltGray">
            <a:xfrm>
              <a:off x="10033634" y="1155064"/>
              <a:ext cx="274320" cy="274320"/>
            </a:xfrm>
            <a:custGeom>
              <a:avLst/>
              <a:gdLst>
                <a:gd name="connsiteX0" fmla="*/ 137160 w 274320"/>
                <a:gd name="connsiteY0" fmla="*/ 0 h 274320"/>
                <a:gd name="connsiteX1" fmla="*/ 0 w 274320"/>
                <a:gd name="connsiteY1" fmla="*/ 137160 h 274320"/>
                <a:gd name="connsiteX2" fmla="*/ 137160 w 274320"/>
                <a:gd name="connsiteY2" fmla="*/ 274320 h 274320"/>
                <a:gd name="connsiteX3" fmla="*/ 274320 w 274320"/>
                <a:gd name="connsiteY3" fmla="*/ 137160 h 274320"/>
                <a:gd name="connsiteX4" fmla="*/ 137160 w 27432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 h="274320">
                  <a:moveTo>
                    <a:pt x="137160" y="0"/>
                  </a:moveTo>
                  <a:cubicBezTo>
                    <a:pt x="61595" y="0"/>
                    <a:pt x="0" y="60960"/>
                    <a:pt x="0" y="137160"/>
                  </a:cubicBezTo>
                  <a:cubicBezTo>
                    <a:pt x="0" y="213360"/>
                    <a:pt x="60960" y="274320"/>
                    <a:pt x="137160" y="274320"/>
                  </a:cubicBezTo>
                  <a:cubicBezTo>
                    <a:pt x="212725" y="274320"/>
                    <a:pt x="274320" y="213360"/>
                    <a:pt x="274320" y="137160"/>
                  </a:cubicBezTo>
                  <a:cubicBezTo>
                    <a:pt x="274320" y="60960"/>
                    <a:pt x="213360" y="0"/>
                    <a:pt x="137160" y="0"/>
                  </a:cubicBezTo>
                  <a:close/>
                </a:path>
              </a:pathLst>
            </a:custGeom>
            <a:solidFill>
              <a:srgbClr val="F6DE00"/>
            </a:solidFill>
            <a:ln w="635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F80CCF0-BCC4-488B-A27A-05A46395DCD6}"/>
                </a:ext>
              </a:extLst>
            </p:cNvPr>
            <p:cNvSpPr/>
            <p:nvPr/>
          </p:nvSpPr>
          <p:spPr bwMode="ltGray">
            <a:xfrm>
              <a:off x="9681844" y="1168400"/>
              <a:ext cx="246380" cy="246380"/>
            </a:xfrm>
            <a:custGeom>
              <a:avLst/>
              <a:gdLst>
                <a:gd name="connsiteX0" fmla="*/ 246380 w 246380"/>
                <a:gd name="connsiteY0" fmla="*/ 123190 h 246380"/>
                <a:gd name="connsiteX1" fmla="*/ 123190 w 246380"/>
                <a:gd name="connsiteY1" fmla="*/ 246380 h 246380"/>
                <a:gd name="connsiteX2" fmla="*/ 0 w 246380"/>
                <a:gd name="connsiteY2" fmla="*/ 123190 h 246380"/>
                <a:gd name="connsiteX3" fmla="*/ 123190 w 246380"/>
                <a:gd name="connsiteY3" fmla="*/ 0 h 246380"/>
                <a:gd name="connsiteX4" fmla="*/ 246380 w 246380"/>
                <a:gd name="connsiteY4" fmla="*/ 123190 h 246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0" h="246380">
                  <a:moveTo>
                    <a:pt x="246380" y="123190"/>
                  </a:moveTo>
                  <a:cubicBezTo>
                    <a:pt x="246380" y="191226"/>
                    <a:pt x="191226" y="246380"/>
                    <a:pt x="123190" y="246380"/>
                  </a:cubicBezTo>
                  <a:cubicBezTo>
                    <a:pt x="55154" y="246380"/>
                    <a:pt x="0" y="191226"/>
                    <a:pt x="0" y="123190"/>
                  </a:cubicBezTo>
                  <a:cubicBezTo>
                    <a:pt x="0" y="55154"/>
                    <a:pt x="55154" y="0"/>
                    <a:pt x="123190" y="0"/>
                  </a:cubicBezTo>
                  <a:cubicBezTo>
                    <a:pt x="191226" y="0"/>
                    <a:pt x="246380" y="55154"/>
                    <a:pt x="246380" y="123190"/>
                  </a:cubicBezTo>
                  <a:close/>
                </a:path>
              </a:pathLst>
            </a:custGeom>
            <a:solidFill>
              <a:srgbClr val="F6DE00"/>
            </a:solidFill>
            <a:ln w="635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D3FAC197-5E86-4CD6-92F3-0FF191DD1388}"/>
                </a:ext>
              </a:extLst>
            </p:cNvPr>
            <p:cNvSpPr/>
            <p:nvPr/>
          </p:nvSpPr>
          <p:spPr bwMode="ltGray">
            <a:xfrm>
              <a:off x="9336405" y="1188719"/>
              <a:ext cx="205739" cy="205740"/>
            </a:xfrm>
            <a:custGeom>
              <a:avLst/>
              <a:gdLst>
                <a:gd name="connsiteX0" fmla="*/ 102870 w 205739"/>
                <a:gd name="connsiteY0" fmla="*/ 0 h 205740"/>
                <a:gd name="connsiteX1" fmla="*/ 0 w 205739"/>
                <a:gd name="connsiteY1" fmla="*/ 102870 h 205740"/>
                <a:gd name="connsiteX2" fmla="*/ 102870 w 205739"/>
                <a:gd name="connsiteY2" fmla="*/ 205740 h 205740"/>
                <a:gd name="connsiteX3" fmla="*/ 205739 w 205739"/>
                <a:gd name="connsiteY3" fmla="*/ 102870 h 205740"/>
                <a:gd name="connsiteX4" fmla="*/ 102870 w 205739"/>
                <a:gd name="connsiteY4" fmla="*/ 0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9" h="205740">
                  <a:moveTo>
                    <a:pt x="102870" y="0"/>
                  </a:moveTo>
                  <a:cubicBezTo>
                    <a:pt x="45720" y="0"/>
                    <a:pt x="0" y="46355"/>
                    <a:pt x="0" y="102870"/>
                  </a:cubicBezTo>
                  <a:cubicBezTo>
                    <a:pt x="0" y="160020"/>
                    <a:pt x="46355" y="205740"/>
                    <a:pt x="102870" y="205740"/>
                  </a:cubicBezTo>
                  <a:cubicBezTo>
                    <a:pt x="159385" y="205740"/>
                    <a:pt x="205739" y="159385"/>
                    <a:pt x="205739" y="102870"/>
                  </a:cubicBezTo>
                  <a:cubicBezTo>
                    <a:pt x="205739" y="46355"/>
                    <a:pt x="160020" y="0"/>
                    <a:pt x="102870" y="0"/>
                  </a:cubicBezTo>
                  <a:close/>
                </a:path>
              </a:pathLst>
            </a:custGeom>
            <a:solidFill>
              <a:srgbClr val="F6DE00"/>
            </a:solidFill>
            <a:ln w="6350"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7E92F51C-CC22-4E1C-92B3-46D9F4DA1B25}"/>
                </a:ext>
              </a:extLst>
            </p:cNvPr>
            <p:cNvSpPr/>
            <p:nvPr/>
          </p:nvSpPr>
          <p:spPr bwMode="ltGray">
            <a:xfrm>
              <a:off x="8996044" y="1214755"/>
              <a:ext cx="154940" cy="154939"/>
            </a:xfrm>
            <a:custGeom>
              <a:avLst/>
              <a:gdLst>
                <a:gd name="connsiteX0" fmla="*/ 77470 w 154940"/>
                <a:gd name="connsiteY0" fmla="*/ 0 h 154939"/>
                <a:gd name="connsiteX1" fmla="*/ 0 w 154940"/>
                <a:gd name="connsiteY1" fmla="*/ 77470 h 154939"/>
                <a:gd name="connsiteX2" fmla="*/ 77470 w 154940"/>
                <a:gd name="connsiteY2" fmla="*/ 154940 h 154939"/>
                <a:gd name="connsiteX3" fmla="*/ 154940 w 154940"/>
                <a:gd name="connsiteY3" fmla="*/ 77470 h 154939"/>
                <a:gd name="connsiteX4" fmla="*/ 77470 w 154940"/>
                <a:gd name="connsiteY4" fmla="*/ 0 h 154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154939">
                  <a:moveTo>
                    <a:pt x="77470" y="0"/>
                  </a:moveTo>
                  <a:cubicBezTo>
                    <a:pt x="34925" y="0"/>
                    <a:pt x="0" y="34290"/>
                    <a:pt x="0" y="77470"/>
                  </a:cubicBezTo>
                  <a:cubicBezTo>
                    <a:pt x="0" y="120015"/>
                    <a:pt x="34290" y="154940"/>
                    <a:pt x="77470" y="154940"/>
                  </a:cubicBezTo>
                  <a:cubicBezTo>
                    <a:pt x="120015" y="154940"/>
                    <a:pt x="154940" y="120650"/>
                    <a:pt x="154940" y="77470"/>
                  </a:cubicBezTo>
                  <a:cubicBezTo>
                    <a:pt x="154305" y="34290"/>
                    <a:pt x="120015" y="0"/>
                    <a:pt x="77470" y="0"/>
                  </a:cubicBezTo>
                  <a:close/>
                </a:path>
              </a:pathLst>
            </a:custGeom>
            <a:solidFill>
              <a:srgbClr val="F6DE00"/>
            </a:solidFill>
            <a:ln w="635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112EA1C2-CB2C-4B4D-8429-F50B5E3B7955}"/>
                </a:ext>
              </a:extLst>
            </p:cNvPr>
            <p:cNvSpPr/>
            <p:nvPr/>
          </p:nvSpPr>
          <p:spPr bwMode="ltGray">
            <a:xfrm>
              <a:off x="8658225" y="1242060"/>
              <a:ext cx="99059" cy="99059"/>
            </a:xfrm>
            <a:custGeom>
              <a:avLst/>
              <a:gdLst>
                <a:gd name="connsiteX0" fmla="*/ 49530 w 99059"/>
                <a:gd name="connsiteY0" fmla="*/ 0 h 99059"/>
                <a:gd name="connsiteX1" fmla="*/ 0 w 99059"/>
                <a:gd name="connsiteY1" fmla="*/ 49530 h 99059"/>
                <a:gd name="connsiteX2" fmla="*/ 49530 w 99059"/>
                <a:gd name="connsiteY2" fmla="*/ 99060 h 99059"/>
                <a:gd name="connsiteX3" fmla="*/ 99060 w 99059"/>
                <a:gd name="connsiteY3" fmla="*/ 49530 h 99059"/>
                <a:gd name="connsiteX4" fmla="*/ 49530 w 99059"/>
                <a:gd name="connsiteY4" fmla="*/ 0 h 99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59" h="99059">
                  <a:moveTo>
                    <a:pt x="49530" y="0"/>
                  </a:moveTo>
                  <a:cubicBezTo>
                    <a:pt x="22225" y="0"/>
                    <a:pt x="0" y="22225"/>
                    <a:pt x="0" y="49530"/>
                  </a:cubicBezTo>
                  <a:cubicBezTo>
                    <a:pt x="0" y="76835"/>
                    <a:pt x="22225" y="99060"/>
                    <a:pt x="49530" y="99060"/>
                  </a:cubicBezTo>
                  <a:cubicBezTo>
                    <a:pt x="76835" y="99060"/>
                    <a:pt x="99060" y="76835"/>
                    <a:pt x="99060" y="49530"/>
                  </a:cubicBezTo>
                  <a:cubicBezTo>
                    <a:pt x="99060" y="22225"/>
                    <a:pt x="76835" y="0"/>
                    <a:pt x="49530" y="0"/>
                  </a:cubicBezTo>
                  <a:close/>
                </a:path>
              </a:pathLst>
            </a:custGeom>
            <a:solidFill>
              <a:srgbClr val="F6DE00"/>
            </a:solidFill>
            <a:ln w="6350"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BB45966-7BFA-4E59-A410-2177F3834495}"/>
                </a:ext>
              </a:extLst>
            </p:cNvPr>
            <p:cNvSpPr/>
            <p:nvPr/>
          </p:nvSpPr>
          <p:spPr bwMode="ltGray">
            <a:xfrm>
              <a:off x="8314690" y="1264919"/>
              <a:ext cx="53340" cy="53340"/>
            </a:xfrm>
            <a:custGeom>
              <a:avLst/>
              <a:gdLst>
                <a:gd name="connsiteX0" fmla="*/ 53340 w 53340"/>
                <a:gd name="connsiteY0" fmla="*/ 26670 h 53340"/>
                <a:gd name="connsiteX1" fmla="*/ 26670 w 53340"/>
                <a:gd name="connsiteY1" fmla="*/ 0 h 53340"/>
                <a:gd name="connsiteX2" fmla="*/ 0 w 53340"/>
                <a:gd name="connsiteY2" fmla="*/ 26670 h 53340"/>
                <a:gd name="connsiteX3" fmla="*/ 26670 w 53340"/>
                <a:gd name="connsiteY3" fmla="*/ 53340 h 53340"/>
                <a:gd name="connsiteX4" fmla="*/ 53340 w 53340"/>
                <a:gd name="connsiteY4" fmla="*/ 2667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53340">
                  <a:moveTo>
                    <a:pt x="53340" y="26670"/>
                  </a:moveTo>
                  <a:cubicBezTo>
                    <a:pt x="53340" y="12065"/>
                    <a:pt x="41275" y="0"/>
                    <a:pt x="26670" y="0"/>
                  </a:cubicBezTo>
                  <a:cubicBezTo>
                    <a:pt x="12065" y="0"/>
                    <a:pt x="0" y="12065"/>
                    <a:pt x="0" y="26670"/>
                  </a:cubicBezTo>
                  <a:cubicBezTo>
                    <a:pt x="0" y="41275"/>
                    <a:pt x="12065" y="53340"/>
                    <a:pt x="26670" y="53340"/>
                  </a:cubicBezTo>
                  <a:cubicBezTo>
                    <a:pt x="41275" y="53340"/>
                    <a:pt x="53340" y="41275"/>
                    <a:pt x="53340" y="26670"/>
                  </a:cubicBezTo>
                  <a:close/>
                </a:path>
              </a:pathLst>
            </a:custGeom>
            <a:solidFill>
              <a:srgbClr val="F6DE00"/>
            </a:solidFill>
            <a:ln w="6350"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62C2A16D-DA1F-490A-8036-A73AA2F0FB92}"/>
                </a:ext>
              </a:extLst>
            </p:cNvPr>
            <p:cNvSpPr/>
            <p:nvPr/>
          </p:nvSpPr>
          <p:spPr bwMode="ltGray">
            <a:xfrm>
              <a:off x="11870055" y="795655"/>
              <a:ext cx="261619" cy="261619"/>
            </a:xfrm>
            <a:custGeom>
              <a:avLst/>
              <a:gdLst>
                <a:gd name="connsiteX0" fmla="*/ 130810 w 261619"/>
                <a:gd name="connsiteY0" fmla="*/ 0 h 261619"/>
                <a:gd name="connsiteX1" fmla="*/ 0 w 261619"/>
                <a:gd name="connsiteY1" fmla="*/ 130810 h 261619"/>
                <a:gd name="connsiteX2" fmla="*/ 130810 w 261619"/>
                <a:gd name="connsiteY2" fmla="*/ 261620 h 261619"/>
                <a:gd name="connsiteX3" fmla="*/ 261620 w 261619"/>
                <a:gd name="connsiteY3" fmla="*/ 130810 h 261619"/>
                <a:gd name="connsiteX4" fmla="*/ 130810 w 261619"/>
                <a:gd name="connsiteY4" fmla="*/ 0 h 26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19" h="261619">
                  <a:moveTo>
                    <a:pt x="130810" y="0"/>
                  </a:moveTo>
                  <a:cubicBezTo>
                    <a:pt x="58420" y="0"/>
                    <a:pt x="0" y="58420"/>
                    <a:pt x="0" y="130810"/>
                  </a:cubicBezTo>
                  <a:cubicBezTo>
                    <a:pt x="0" y="203200"/>
                    <a:pt x="58420" y="261620"/>
                    <a:pt x="130810" y="261620"/>
                  </a:cubicBezTo>
                  <a:cubicBezTo>
                    <a:pt x="203200" y="261620"/>
                    <a:pt x="261620" y="203200"/>
                    <a:pt x="261620" y="130810"/>
                  </a:cubicBezTo>
                  <a:cubicBezTo>
                    <a:pt x="261620" y="58420"/>
                    <a:pt x="202564" y="0"/>
                    <a:pt x="130810" y="0"/>
                  </a:cubicBezTo>
                  <a:close/>
                </a:path>
              </a:pathLst>
            </a:custGeom>
            <a:solidFill>
              <a:srgbClr val="F6DE00"/>
            </a:solidFill>
            <a:ln w="6350"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93FBDE91-65A8-4F6F-BC67-387E5A27AE26}"/>
                </a:ext>
              </a:extLst>
            </p:cNvPr>
            <p:cNvSpPr/>
            <p:nvPr/>
          </p:nvSpPr>
          <p:spPr bwMode="ltGray">
            <a:xfrm>
              <a:off x="11490325" y="781685"/>
              <a:ext cx="288290" cy="288289"/>
            </a:xfrm>
            <a:custGeom>
              <a:avLst/>
              <a:gdLst>
                <a:gd name="connsiteX0" fmla="*/ 288290 w 288290"/>
                <a:gd name="connsiteY0" fmla="*/ 144145 h 288289"/>
                <a:gd name="connsiteX1" fmla="*/ 144145 w 288290"/>
                <a:gd name="connsiteY1" fmla="*/ 288290 h 288289"/>
                <a:gd name="connsiteX2" fmla="*/ 1 w 288290"/>
                <a:gd name="connsiteY2" fmla="*/ 144145 h 288289"/>
                <a:gd name="connsiteX3" fmla="*/ 144145 w 288290"/>
                <a:gd name="connsiteY3" fmla="*/ 0 h 288289"/>
                <a:gd name="connsiteX4" fmla="*/ 288290 w 288290"/>
                <a:gd name="connsiteY4" fmla="*/ 144145 h 288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90" h="288289">
                  <a:moveTo>
                    <a:pt x="288290" y="144145"/>
                  </a:moveTo>
                  <a:cubicBezTo>
                    <a:pt x="288290" y="223754"/>
                    <a:pt x="223755" y="288290"/>
                    <a:pt x="144145" y="288290"/>
                  </a:cubicBezTo>
                  <a:cubicBezTo>
                    <a:pt x="64536" y="288290"/>
                    <a:pt x="1" y="223754"/>
                    <a:pt x="1" y="144145"/>
                  </a:cubicBezTo>
                  <a:cubicBezTo>
                    <a:pt x="1" y="64536"/>
                    <a:pt x="64536" y="0"/>
                    <a:pt x="144145" y="0"/>
                  </a:cubicBezTo>
                  <a:cubicBezTo>
                    <a:pt x="223755" y="0"/>
                    <a:pt x="288290" y="64536"/>
                    <a:pt x="288290" y="144145"/>
                  </a:cubicBezTo>
                  <a:close/>
                </a:path>
              </a:pathLst>
            </a:custGeom>
            <a:solidFill>
              <a:srgbClr val="F6DE00"/>
            </a:solidFill>
            <a:ln w="635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69BCA09C-73BB-4D4E-878D-51B639BF4124}"/>
                </a:ext>
              </a:extLst>
            </p:cNvPr>
            <p:cNvSpPr/>
            <p:nvPr/>
          </p:nvSpPr>
          <p:spPr bwMode="ltGray">
            <a:xfrm>
              <a:off x="11117580" y="774700"/>
              <a:ext cx="302259" cy="302260"/>
            </a:xfrm>
            <a:custGeom>
              <a:avLst/>
              <a:gdLst>
                <a:gd name="connsiteX0" fmla="*/ 302260 w 302259"/>
                <a:gd name="connsiteY0" fmla="*/ 151130 h 302260"/>
                <a:gd name="connsiteX1" fmla="*/ 151130 w 302259"/>
                <a:gd name="connsiteY1" fmla="*/ 302260 h 302260"/>
                <a:gd name="connsiteX2" fmla="*/ 0 w 302259"/>
                <a:gd name="connsiteY2" fmla="*/ 151130 h 302260"/>
                <a:gd name="connsiteX3" fmla="*/ 151130 w 302259"/>
                <a:gd name="connsiteY3" fmla="*/ 0 h 302260"/>
                <a:gd name="connsiteX4" fmla="*/ 302260 w 302259"/>
                <a:gd name="connsiteY4" fmla="*/ 151130 h 30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59" h="302260">
                  <a:moveTo>
                    <a:pt x="302260" y="151130"/>
                  </a:moveTo>
                  <a:cubicBezTo>
                    <a:pt x="302260" y="234597"/>
                    <a:pt x="234597" y="302260"/>
                    <a:pt x="151130" y="302260"/>
                  </a:cubicBezTo>
                  <a:cubicBezTo>
                    <a:pt x="67663" y="302260"/>
                    <a:pt x="0" y="234597"/>
                    <a:pt x="0" y="151130"/>
                  </a:cubicBezTo>
                  <a:cubicBezTo>
                    <a:pt x="0" y="67663"/>
                    <a:pt x="67663" y="0"/>
                    <a:pt x="151130" y="0"/>
                  </a:cubicBezTo>
                  <a:cubicBezTo>
                    <a:pt x="234597" y="0"/>
                    <a:pt x="302260" y="67663"/>
                    <a:pt x="302260" y="151130"/>
                  </a:cubicBezTo>
                  <a:close/>
                </a:path>
              </a:pathLst>
            </a:custGeom>
            <a:solidFill>
              <a:srgbClr val="F6DE00"/>
            </a:solidFill>
            <a:ln w="635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EE4EB459-5F0A-421A-B3F8-6DB19B48E17D}"/>
                </a:ext>
              </a:extLst>
            </p:cNvPr>
            <p:cNvSpPr/>
            <p:nvPr/>
          </p:nvSpPr>
          <p:spPr bwMode="ltGray">
            <a:xfrm>
              <a:off x="10749280" y="772160"/>
              <a:ext cx="307340" cy="307339"/>
            </a:xfrm>
            <a:custGeom>
              <a:avLst/>
              <a:gdLst>
                <a:gd name="connsiteX0" fmla="*/ 307340 w 307340"/>
                <a:gd name="connsiteY0" fmla="*/ 153670 h 307339"/>
                <a:gd name="connsiteX1" fmla="*/ 153670 w 307340"/>
                <a:gd name="connsiteY1" fmla="*/ 307340 h 307339"/>
                <a:gd name="connsiteX2" fmla="*/ 0 w 307340"/>
                <a:gd name="connsiteY2" fmla="*/ 153670 h 307339"/>
                <a:gd name="connsiteX3" fmla="*/ 153670 w 307340"/>
                <a:gd name="connsiteY3" fmla="*/ 0 h 307339"/>
                <a:gd name="connsiteX4" fmla="*/ 307340 w 307340"/>
                <a:gd name="connsiteY4" fmla="*/ 153670 h 30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 h="307339">
                  <a:moveTo>
                    <a:pt x="307340" y="153670"/>
                  </a:moveTo>
                  <a:cubicBezTo>
                    <a:pt x="307340" y="238540"/>
                    <a:pt x="238539" y="307340"/>
                    <a:pt x="153670" y="307340"/>
                  </a:cubicBezTo>
                  <a:cubicBezTo>
                    <a:pt x="68801" y="307340"/>
                    <a:pt x="0" y="238540"/>
                    <a:pt x="0" y="153670"/>
                  </a:cubicBezTo>
                  <a:cubicBezTo>
                    <a:pt x="0" y="68800"/>
                    <a:pt x="68801" y="0"/>
                    <a:pt x="153670" y="0"/>
                  </a:cubicBezTo>
                  <a:cubicBezTo>
                    <a:pt x="238539" y="0"/>
                    <a:pt x="307340" y="68800"/>
                    <a:pt x="307340" y="153670"/>
                  </a:cubicBezTo>
                  <a:close/>
                </a:path>
              </a:pathLst>
            </a:custGeom>
            <a:solidFill>
              <a:srgbClr val="F6DE00"/>
            </a:solidFill>
            <a:ln w="635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D545B0B0-193A-4213-8C7E-088E51B51F10}"/>
                </a:ext>
              </a:extLst>
            </p:cNvPr>
            <p:cNvSpPr/>
            <p:nvPr/>
          </p:nvSpPr>
          <p:spPr bwMode="ltGray">
            <a:xfrm>
              <a:off x="10384155" y="772795"/>
              <a:ext cx="306069" cy="306069"/>
            </a:xfrm>
            <a:custGeom>
              <a:avLst/>
              <a:gdLst>
                <a:gd name="connsiteX0" fmla="*/ 306070 w 306069"/>
                <a:gd name="connsiteY0" fmla="*/ 153035 h 306069"/>
                <a:gd name="connsiteX1" fmla="*/ 153035 w 306069"/>
                <a:gd name="connsiteY1" fmla="*/ 306070 h 306069"/>
                <a:gd name="connsiteX2" fmla="*/ 0 w 306069"/>
                <a:gd name="connsiteY2" fmla="*/ 153035 h 306069"/>
                <a:gd name="connsiteX3" fmla="*/ 153035 w 306069"/>
                <a:gd name="connsiteY3" fmla="*/ 0 h 306069"/>
                <a:gd name="connsiteX4" fmla="*/ 306070 w 306069"/>
                <a:gd name="connsiteY4" fmla="*/ 153035 h 306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069" h="306069">
                  <a:moveTo>
                    <a:pt x="306070" y="153035"/>
                  </a:moveTo>
                  <a:cubicBezTo>
                    <a:pt x="306070" y="237554"/>
                    <a:pt x="237554" y="306070"/>
                    <a:pt x="153035" y="306070"/>
                  </a:cubicBezTo>
                  <a:cubicBezTo>
                    <a:pt x="68516" y="306070"/>
                    <a:pt x="0" y="237554"/>
                    <a:pt x="0" y="153035"/>
                  </a:cubicBezTo>
                  <a:cubicBezTo>
                    <a:pt x="0" y="68516"/>
                    <a:pt x="68516" y="0"/>
                    <a:pt x="153035" y="0"/>
                  </a:cubicBezTo>
                  <a:cubicBezTo>
                    <a:pt x="237554" y="0"/>
                    <a:pt x="306070" y="68516"/>
                    <a:pt x="306070" y="153035"/>
                  </a:cubicBezTo>
                  <a:close/>
                </a:path>
              </a:pathLst>
            </a:custGeom>
            <a:solidFill>
              <a:srgbClr val="F6DE00"/>
            </a:solidFill>
            <a:ln w="635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3D0B4BEA-E29B-41DD-B27C-8AE0B9F1E754}"/>
                </a:ext>
              </a:extLst>
            </p:cNvPr>
            <p:cNvSpPr/>
            <p:nvPr/>
          </p:nvSpPr>
          <p:spPr bwMode="ltGray">
            <a:xfrm>
              <a:off x="10022205" y="777240"/>
              <a:ext cx="297179" cy="297179"/>
            </a:xfrm>
            <a:custGeom>
              <a:avLst/>
              <a:gdLst>
                <a:gd name="connsiteX0" fmla="*/ 148589 w 297179"/>
                <a:gd name="connsiteY0" fmla="*/ 0 h 297179"/>
                <a:gd name="connsiteX1" fmla="*/ 0 w 297179"/>
                <a:gd name="connsiteY1" fmla="*/ 148590 h 297179"/>
                <a:gd name="connsiteX2" fmla="*/ 148589 w 297179"/>
                <a:gd name="connsiteY2" fmla="*/ 297180 h 297179"/>
                <a:gd name="connsiteX3" fmla="*/ 297180 w 297179"/>
                <a:gd name="connsiteY3" fmla="*/ 148590 h 297179"/>
                <a:gd name="connsiteX4" fmla="*/ 148589 w 297179"/>
                <a:gd name="connsiteY4" fmla="*/ 0 h 29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79" h="297179">
                  <a:moveTo>
                    <a:pt x="148589" y="0"/>
                  </a:moveTo>
                  <a:cubicBezTo>
                    <a:pt x="66675" y="0"/>
                    <a:pt x="0" y="66675"/>
                    <a:pt x="0" y="148590"/>
                  </a:cubicBezTo>
                  <a:cubicBezTo>
                    <a:pt x="0" y="230505"/>
                    <a:pt x="66675" y="297180"/>
                    <a:pt x="148589" y="297180"/>
                  </a:cubicBezTo>
                  <a:cubicBezTo>
                    <a:pt x="230505" y="297180"/>
                    <a:pt x="297180" y="230505"/>
                    <a:pt x="297180" y="148590"/>
                  </a:cubicBezTo>
                  <a:cubicBezTo>
                    <a:pt x="297180" y="66675"/>
                    <a:pt x="231139" y="0"/>
                    <a:pt x="148589" y="0"/>
                  </a:cubicBezTo>
                  <a:close/>
                </a:path>
              </a:pathLst>
            </a:custGeom>
            <a:solidFill>
              <a:srgbClr val="F6DE00"/>
            </a:solidFill>
            <a:ln w="6350"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08CBF93E-FC24-409A-AC1C-2694503256C2}"/>
                </a:ext>
              </a:extLst>
            </p:cNvPr>
            <p:cNvSpPr/>
            <p:nvPr/>
          </p:nvSpPr>
          <p:spPr bwMode="ltGray">
            <a:xfrm>
              <a:off x="9666605" y="787400"/>
              <a:ext cx="276859" cy="276860"/>
            </a:xfrm>
            <a:custGeom>
              <a:avLst/>
              <a:gdLst>
                <a:gd name="connsiteX0" fmla="*/ 276860 w 276859"/>
                <a:gd name="connsiteY0" fmla="*/ 138430 h 276860"/>
                <a:gd name="connsiteX1" fmla="*/ 138430 w 276859"/>
                <a:gd name="connsiteY1" fmla="*/ 276860 h 276860"/>
                <a:gd name="connsiteX2" fmla="*/ 0 w 276859"/>
                <a:gd name="connsiteY2" fmla="*/ 138430 h 276860"/>
                <a:gd name="connsiteX3" fmla="*/ 138430 w 276859"/>
                <a:gd name="connsiteY3" fmla="*/ 0 h 276860"/>
                <a:gd name="connsiteX4" fmla="*/ 276860 w 276859"/>
                <a:gd name="connsiteY4" fmla="*/ 138430 h 276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59" h="276860">
                  <a:moveTo>
                    <a:pt x="276860" y="138430"/>
                  </a:moveTo>
                  <a:cubicBezTo>
                    <a:pt x="276860" y="214883"/>
                    <a:pt x="214883" y="276860"/>
                    <a:pt x="138430" y="276860"/>
                  </a:cubicBezTo>
                  <a:cubicBezTo>
                    <a:pt x="61977" y="276860"/>
                    <a:pt x="0" y="214883"/>
                    <a:pt x="0" y="138430"/>
                  </a:cubicBezTo>
                  <a:cubicBezTo>
                    <a:pt x="0" y="61977"/>
                    <a:pt x="61976" y="0"/>
                    <a:pt x="138430" y="0"/>
                  </a:cubicBezTo>
                  <a:cubicBezTo>
                    <a:pt x="214883" y="0"/>
                    <a:pt x="276860" y="61977"/>
                    <a:pt x="276860" y="138430"/>
                  </a:cubicBezTo>
                  <a:close/>
                </a:path>
              </a:pathLst>
            </a:custGeom>
            <a:solidFill>
              <a:srgbClr val="F6DE00"/>
            </a:solidFill>
            <a:ln w="635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33F9AA1C-3963-489C-B0D9-C0F55240262C}"/>
                </a:ext>
              </a:extLst>
            </p:cNvPr>
            <p:cNvSpPr/>
            <p:nvPr/>
          </p:nvSpPr>
          <p:spPr bwMode="ltGray">
            <a:xfrm>
              <a:off x="9319259" y="805815"/>
              <a:ext cx="240030" cy="240029"/>
            </a:xfrm>
            <a:custGeom>
              <a:avLst/>
              <a:gdLst>
                <a:gd name="connsiteX0" fmla="*/ 120015 w 240030"/>
                <a:gd name="connsiteY0" fmla="*/ 0 h 240029"/>
                <a:gd name="connsiteX1" fmla="*/ 0 w 240030"/>
                <a:gd name="connsiteY1" fmla="*/ 120015 h 240029"/>
                <a:gd name="connsiteX2" fmla="*/ 120015 w 240030"/>
                <a:gd name="connsiteY2" fmla="*/ 240030 h 240029"/>
                <a:gd name="connsiteX3" fmla="*/ 240030 w 240030"/>
                <a:gd name="connsiteY3" fmla="*/ 120015 h 240029"/>
                <a:gd name="connsiteX4" fmla="*/ 120015 w 240030"/>
                <a:gd name="connsiteY4" fmla="*/ 0 h 240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 h="240029">
                  <a:moveTo>
                    <a:pt x="120015" y="0"/>
                  </a:moveTo>
                  <a:cubicBezTo>
                    <a:pt x="53975" y="0"/>
                    <a:pt x="0" y="53975"/>
                    <a:pt x="0" y="120015"/>
                  </a:cubicBezTo>
                  <a:cubicBezTo>
                    <a:pt x="0" y="186055"/>
                    <a:pt x="53975" y="240030"/>
                    <a:pt x="120015" y="240030"/>
                  </a:cubicBezTo>
                  <a:cubicBezTo>
                    <a:pt x="186055" y="240030"/>
                    <a:pt x="240030" y="186055"/>
                    <a:pt x="240030" y="120015"/>
                  </a:cubicBezTo>
                  <a:cubicBezTo>
                    <a:pt x="240030" y="53975"/>
                    <a:pt x="186055" y="0"/>
                    <a:pt x="120015" y="0"/>
                  </a:cubicBezTo>
                  <a:close/>
                </a:path>
              </a:pathLst>
            </a:custGeom>
            <a:solidFill>
              <a:srgbClr val="F6DE00"/>
            </a:solidFill>
            <a:ln w="635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D2AE240C-1E76-40A3-9EBE-13DD42A40B83}"/>
                </a:ext>
              </a:extLst>
            </p:cNvPr>
            <p:cNvSpPr/>
            <p:nvPr/>
          </p:nvSpPr>
          <p:spPr bwMode="ltGray">
            <a:xfrm>
              <a:off x="8980805" y="833120"/>
              <a:ext cx="185419" cy="185419"/>
            </a:xfrm>
            <a:custGeom>
              <a:avLst/>
              <a:gdLst>
                <a:gd name="connsiteX0" fmla="*/ 185420 w 185419"/>
                <a:gd name="connsiteY0" fmla="*/ 92710 h 185419"/>
                <a:gd name="connsiteX1" fmla="*/ 92710 w 185419"/>
                <a:gd name="connsiteY1" fmla="*/ 185420 h 185419"/>
                <a:gd name="connsiteX2" fmla="*/ 0 w 185419"/>
                <a:gd name="connsiteY2" fmla="*/ 92710 h 185419"/>
                <a:gd name="connsiteX3" fmla="*/ 92710 w 185419"/>
                <a:gd name="connsiteY3" fmla="*/ 0 h 185419"/>
                <a:gd name="connsiteX4" fmla="*/ 185420 w 185419"/>
                <a:gd name="connsiteY4" fmla="*/ 92710 h 185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19" h="185419">
                  <a:moveTo>
                    <a:pt x="185420" y="92710"/>
                  </a:moveTo>
                  <a:cubicBezTo>
                    <a:pt x="185420" y="143912"/>
                    <a:pt x="143912" y="185420"/>
                    <a:pt x="92710" y="185420"/>
                  </a:cubicBezTo>
                  <a:cubicBezTo>
                    <a:pt x="41508" y="185420"/>
                    <a:pt x="0" y="143912"/>
                    <a:pt x="0" y="92710"/>
                  </a:cubicBezTo>
                  <a:cubicBezTo>
                    <a:pt x="0" y="41508"/>
                    <a:pt x="41508" y="0"/>
                    <a:pt x="92710" y="0"/>
                  </a:cubicBezTo>
                  <a:cubicBezTo>
                    <a:pt x="143912" y="0"/>
                    <a:pt x="185420" y="41508"/>
                    <a:pt x="185420" y="92710"/>
                  </a:cubicBezTo>
                  <a:close/>
                </a:path>
              </a:pathLst>
            </a:custGeom>
            <a:solidFill>
              <a:srgbClr val="F6DE00"/>
            </a:solidFill>
            <a:ln w="635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A893E278-AAE6-41CD-9995-9554183B2B92}"/>
                </a:ext>
              </a:extLst>
            </p:cNvPr>
            <p:cNvSpPr/>
            <p:nvPr/>
          </p:nvSpPr>
          <p:spPr bwMode="ltGray">
            <a:xfrm>
              <a:off x="8644890" y="862964"/>
              <a:ext cx="125729" cy="125730"/>
            </a:xfrm>
            <a:custGeom>
              <a:avLst/>
              <a:gdLst>
                <a:gd name="connsiteX0" fmla="*/ 62865 w 125729"/>
                <a:gd name="connsiteY0" fmla="*/ 0 h 125730"/>
                <a:gd name="connsiteX1" fmla="*/ 0 w 125729"/>
                <a:gd name="connsiteY1" fmla="*/ 62865 h 125730"/>
                <a:gd name="connsiteX2" fmla="*/ 62865 w 125729"/>
                <a:gd name="connsiteY2" fmla="*/ 125730 h 125730"/>
                <a:gd name="connsiteX3" fmla="*/ 125730 w 125729"/>
                <a:gd name="connsiteY3" fmla="*/ 62865 h 125730"/>
                <a:gd name="connsiteX4" fmla="*/ 62865 w 125729"/>
                <a:gd name="connsiteY4" fmla="*/ 0 h 125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9" h="125730">
                  <a:moveTo>
                    <a:pt x="62865" y="0"/>
                  </a:moveTo>
                  <a:cubicBezTo>
                    <a:pt x="27940" y="0"/>
                    <a:pt x="0" y="27940"/>
                    <a:pt x="0" y="62865"/>
                  </a:cubicBezTo>
                  <a:cubicBezTo>
                    <a:pt x="0" y="97790"/>
                    <a:pt x="27940" y="125730"/>
                    <a:pt x="62865" y="125730"/>
                  </a:cubicBezTo>
                  <a:cubicBezTo>
                    <a:pt x="97790" y="125730"/>
                    <a:pt x="125730" y="97790"/>
                    <a:pt x="125730" y="62865"/>
                  </a:cubicBezTo>
                  <a:cubicBezTo>
                    <a:pt x="125730" y="27940"/>
                    <a:pt x="97155" y="0"/>
                    <a:pt x="62865" y="0"/>
                  </a:cubicBezTo>
                  <a:close/>
                </a:path>
              </a:pathLst>
            </a:custGeom>
            <a:solidFill>
              <a:srgbClr val="F6DE00"/>
            </a:solidFill>
            <a:ln w="6350"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CF505845-95A1-4781-B40A-BE4B3FDD4651}"/>
                </a:ext>
              </a:extLst>
            </p:cNvPr>
            <p:cNvSpPr/>
            <p:nvPr/>
          </p:nvSpPr>
          <p:spPr bwMode="ltGray">
            <a:xfrm>
              <a:off x="8307069" y="891540"/>
              <a:ext cx="68580" cy="68580"/>
            </a:xfrm>
            <a:custGeom>
              <a:avLst/>
              <a:gdLst>
                <a:gd name="connsiteX0" fmla="*/ 68580 w 68580"/>
                <a:gd name="connsiteY0" fmla="*/ 34290 h 68580"/>
                <a:gd name="connsiteX1" fmla="*/ 34290 w 68580"/>
                <a:gd name="connsiteY1" fmla="*/ 68580 h 68580"/>
                <a:gd name="connsiteX2" fmla="*/ 0 w 68580"/>
                <a:gd name="connsiteY2" fmla="*/ 34290 h 68580"/>
                <a:gd name="connsiteX3" fmla="*/ 34290 w 68580"/>
                <a:gd name="connsiteY3" fmla="*/ 0 h 68580"/>
                <a:gd name="connsiteX4" fmla="*/ 68580 w 68580"/>
                <a:gd name="connsiteY4" fmla="*/ 3429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80">
                  <a:moveTo>
                    <a:pt x="68580" y="34290"/>
                  </a:moveTo>
                  <a:cubicBezTo>
                    <a:pt x="68580" y="53228"/>
                    <a:pt x="53228" y="68580"/>
                    <a:pt x="34290" y="68580"/>
                  </a:cubicBezTo>
                  <a:cubicBezTo>
                    <a:pt x="15352" y="68580"/>
                    <a:pt x="0" y="53228"/>
                    <a:pt x="0" y="34290"/>
                  </a:cubicBezTo>
                  <a:cubicBezTo>
                    <a:pt x="0" y="15352"/>
                    <a:pt x="15351" y="0"/>
                    <a:pt x="34290" y="0"/>
                  </a:cubicBezTo>
                  <a:cubicBezTo>
                    <a:pt x="53227" y="0"/>
                    <a:pt x="68580" y="15352"/>
                    <a:pt x="68580" y="34290"/>
                  </a:cubicBezTo>
                  <a:close/>
                </a:path>
              </a:pathLst>
            </a:custGeom>
            <a:solidFill>
              <a:srgbClr val="F6DE00"/>
            </a:solidFill>
            <a:ln w="6350"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C7A14381-2BF2-43F2-8396-8BF1508ABCB6}"/>
                </a:ext>
              </a:extLst>
            </p:cNvPr>
            <p:cNvSpPr/>
            <p:nvPr/>
          </p:nvSpPr>
          <p:spPr bwMode="ltGray">
            <a:xfrm>
              <a:off x="7959090" y="909319"/>
              <a:ext cx="33019" cy="33019"/>
            </a:xfrm>
            <a:custGeom>
              <a:avLst/>
              <a:gdLst>
                <a:gd name="connsiteX0" fmla="*/ 16510 w 33019"/>
                <a:gd name="connsiteY0" fmla="*/ 0 h 33019"/>
                <a:gd name="connsiteX1" fmla="*/ 0 w 33019"/>
                <a:gd name="connsiteY1" fmla="*/ 16510 h 33019"/>
                <a:gd name="connsiteX2" fmla="*/ 16510 w 33019"/>
                <a:gd name="connsiteY2" fmla="*/ 33020 h 33019"/>
                <a:gd name="connsiteX3" fmla="*/ 33020 w 33019"/>
                <a:gd name="connsiteY3" fmla="*/ 16510 h 33019"/>
                <a:gd name="connsiteX4" fmla="*/ 16510 w 33019"/>
                <a:gd name="connsiteY4" fmla="*/ 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16510" y="0"/>
                  </a:moveTo>
                  <a:cubicBezTo>
                    <a:pt x="7620" y="0"/>
                    <a:pt x="0" y="7620"/>
                    <a:pt x="0" y="16510"/>
                  </a:cubicBezTo>
                  <a:cubicBezTo>
                    <a:pt x="0" y="25400"/>
                    <a:pt x="7620" y="33020"/>
                    <a:pt x="16510" y="33020"/>
                  </a:cubicBezTo>
                  <a:cubicBezTo>
                    <a:pt x="25400" y="33020"/>
                    <a:pt x="33020" y="25400"/>
                    <a:pt x="33020" y="16510"/>
                  </a:cubicBezTo>
                  <a:cubicBezTo>
                    <a:pt x="33020" y="7620"/>
                    <a:pt x="25400" y="0"/>
                    <a:pt x="16510" y="0"/>
                  </a:cubicBezTo>
                  <a:close/>
                </a:path>
              </a:pathLst>
            </a:custGeom>
            <a:solidFill>
              <a:srgbClr val="F6DE00"/>
            </a:solidFill>
            <a:ln w="635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F3092EDE-2364-4642-B211-E2262616C68F}"/>
                </a:ext>
              </a:extLst>
            </p:cNvPr>
            <p:cNvSpPr/>
            <p:nvPr/>
          </p:nvSpPr>
          <p:spPr bwMode="ltGray">
            <a:xfrm>
              <a:off x="11862435" y="421640"/>
              <a:ext cx="276859" cy="276859"/>
            </a:xfrm>
            <a:custGeom>
              <a:avLst/>
              <a:gdLst>
                <a:gd name="connsiteX0" fmla="*/ 276860 w 276859"/>
                <a:gd name="connsiteY0" fmla="*/ 138430 h 276859"/>
                <a:gd name="connsiteX1" fmla="*/ 138429 w 276859"/>
                <a:gd name="connsiteY1" fmla="*/ 276860 h 276859"/>
                <a:gd name="connsiteX2" fmla="*/ -1 w 276859"/>
                <a:gd name="connsiteY2" fmla="*/ 138430 h 276859"/>
                <a:gd name="connsiteX3" fmla="*/ 138429 w 276859"/>
                <a:gd name="connsiteY3" fmla="*/ 0 h 276859"/>
                <a:gd name="connsiteX4" fmla="*/ 276860 w 276859"/>
                <a:gd name="connsiteY4" fmla="*/ 138430 h 27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59" h="276859">
                  <a:moveTo>
                    <a:pt x="276860" y="138430"/>
                  </a:moveTo>
                  <a:cubicBezTo>
                    <a:pt x="276860" y="214883"/>
                    <a:pt x="214883" y="276860"/>
                    <a:pt x="138429" y="276860"/>
                  </a:cubicBezTo>
                  <a:cubicBezTo>
                    <a:pt x="61977" y="276860"/>
                    <a:pt x="-1" y="214883"/>
                    <a:pt x="-1" y="138430"/>
                  </a:cubicBezTo>
                  <a:cubicBezTo>
                    <a:pt x="-1" y="61977"/>
                    <a:pt x="61976" y="0"/>
                    <a:pt x="138429" y="0"/>
                  </a:cubicBezTo>
                  <a:cubicBezTo>
                    <a:pt x="214882" y="0"/>
                    <a:pt x="276860" y="61977"/>
                    <a:pt x="276860" y="138430"/>
                  </a:cubicBezTo>
                  <a:close/>
                </a:path>
              </a:pathLst>
            </a:custGeom>
            <a:solidFill>
              <a:srgbClr val="F6DE00"/>
            </a:solidFill>
            <a:ln w="6350"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41D1F96E-03DA-4587-BAD0-F4D4BE9193BE}"/>
                </a:ext>
              </a:extLst>
            </p:cNvPr>
            <p:cNvSpPr/>
            <p:nvPr/>
          </p:nvSpPr>
          <p:spPr bwMode="ltGray">
            <a:xfrm>
              <a:off x="11484610" y="410209"/>
              <a:ext cx="299719" cy="299720"/>
            </a:xfrm>
            <a:custGeom>
              <a:avLst/>
              <a:gdLst>
                <a:gd name="connsiteX0" fmla="*/ 299720 w 299719"/>
                <a:gd name="connsiteY0" fmla="*/ 149860 h 299720"/>
                <a:gd name="connsiteX1" fmla="*/ 149860 w 299719"/>
                <a:gd name="connsiteY1" fmla="*/ 299720 h 299720"/>
                <a:gd name="connsiteX2" fmla="*/ 1 w 299719"/>
                <a:gd name="connsiteY2" fmla="*/ 149860 h 299720"/>
                <a:gd name="connsiteX3" fmla="*/ 149860 w 299719"/>
                <a:gd name="connsiteY3" fmla="*/ 0 h 299720"/>
                <a:gd name="connsiteX4" fmla="*/ 299720 w 299719"/>
                <a:gd name="connsiteY4" fmla="*/ 149860 h 29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19" h="299720">
                  <a:moveTo>
                    <a:pt x="299720" y="149860"/>
                  </a:moveTo>
                  <a:cubicBezTo>
                    <a:pt x="299720" y="232625"/>
                    <a:pt x="232626" y="299720"/>
                    <a:pt x="149860" y="299720"/>
                  </a:cubicBezTo>
                  <a:cubicBezTo>
                    <a:pt x="67095" y="299720"/>
                    <a:pt x="1" y="232625"/>
                    <a:pt x="1" y="149860"/>
                  </a:cubicBezTo>
                  <a:cubicBezTo>
                    <a:pt x="1" y="67095"/>
                    <a:pt x="67095" y="0"/>
                    <a:pt x="149860" y="0"/>
                  </a:cubicBezTo>
                  <a:cubicBezTo>
                    <a:pt x="232626" y="0"/>
                    <a:pt x="299720" y="67095"/>
                    <a:pt x="299720" y="149860"/>
                  </a:cubicBezTo>
                  <a:close/>
                </a:path>
              </a:pathLst>
            </a:custGeom>
            <a:solidFill>
              <a:srgbClr val="F6DE00"/>
            </a:solidFill>
            <a:ln w="635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0554A4C3-8A71-4341-A425-0A5AC5AECB31}"/>
                </a:ext>
              </a:extLst>
            </p:cNvPr>
            <p:cNvSpPr/>
            <p:nvPr/>
          </p:nvSpPr>
          <p:spPr bwMode="ltGray">
            <a:xfrm>
              <a:off x="11112500" y="403860"/>
              <a:ext cx="312419" cy="312420"/>
            </a:xfrm>
            <a:custGeom>
              <a:avLst/>
              <a:gdLst>
                <a:gd name="connsiteX0" fmla="*/ 312420 w 312419"/>
                <a:gd name="connsiteY0" fmla="*/ 156210 h 312420"/>
                <a:gd name="connsiteX1" fmla="*/ 156210 w 312419"/>
                <a:gd name="connsiteY1" fmla="*/ 312420 h 312420"/>
                <a:gd name="connsiteX2" fmla="*/ 0 w 312419"/>
                <a:gd name="connsiteY2" fmla="*/ 156210 h 312420"/>
                <a:gd name="connsiteX3" fmla="*/ 156210 w 312419"/>
                <a:gd name="connsiteY3" fmla="*/ 0 h 312420"/>
                <a:gd name="connsiteX4" fmla="*/ 312420 w 312419"/>
                <a:gd name="connsiteY4" fmla="*/ 156210 h 312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19" h="312420">
                  <a:moveTo>
                    <a:pt x="312420" y="156210"/>
                  </a:moveTo>
                  <a:cubicBezTo>
                    <a:pt x="312420" y="242482"/>
                    <a:pt x="242482" y="312420"/>
                    <a:pt x="156210" y="312420"/>
                  </a:cubicBezTo>
                  <a:cubicBezTo>
                    <a:pt x="69938" y="312420"/>
                    <a:pt x="0" y="242482"/>
                    <a:pt x="0" y="156210"/>
                  </a:cubicBezTo>
                  <a:cubicBezTo>
                    <a:pt x="0" y="69938"/>
                    <a:pt x="69938" y="0"/>
                    <a:pt x="156210" y="0"/>
                  </a:cubicBezTo>
                  <a:cubicBezTo>
                    <a:pt x="242482" y="0"/>
                    <a:pt x="312420" y="69938"/>
                    <a:pt x="312420" y="156210"/>
                  </a:cubicBezTo>
                  <a:close/>
                </a:path>
              </a:pathLst>
            </a:custGeom>
            <a:solidFill>
              <a:srgbClr val="F6DE00"/>
            </a:solidFill>
            <a:ln w="6350"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A0C3930B-3332-42FA-9DC2-7C549D16FDC3}"/>
                </a:ext>
              </a:extLst>
            </p:cNvPr>
            <p:cNvSpPr/>
            <p:nvPr/>
          </p:nvSpPr>
          <p:spPr bwMode="ltGray">
            <a:xfrm>
              <a:off x="10745469" y="402590"/>
              <a:ext cx="314960" cy="314959"/>
            </a:xfrm>
            <a:custGeom>
              <a:avLst/>
              <a:gdLst>
                <a:gd name="connsiteX0" fmla="*/ 157480 w 314960"/>
                <a:gd name="connsiteY0" fmla="*/ 0 h 314959"/>
                <a:gd name="connsiteX1" fmla="*/ 0 w 314960"/>
                <a:gd name="connsiteY1" fmla="*/ 157480 h 314959"/>
                <a:gd name="connsiteX2" fmla="*/ 157480 w 314960"/>
                <a:gd name="connsiteY2" fmla="*/ 314960 h 314959"/>
                <a:gd name="connsiteX3" fmla="*/ 314961 w 314960"/>
                <a:gd name="connsiteY3" fmla="*/ 157480 h 314959"/>
                <a:gd name="connsiteX4" fmla="*/ 157480 w 314960"/>
                <a:gd name="connsiteY4" fmla="*/ 0 h 31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 h="314959">
                  <a:moveTo>
                    <a:pt x="157480" y="0"/>
                  </a:moveTo>
                  <a:cubicBezTo>
                    <a:pt x="70486" y="0"/>
                    <a:pt x="0" y="70485"/>
                    <a:pt x="0" y="157480"/>
                  </a:cubicBezTo>
                  <a:cubicBezTo>
                    <a:pt x="0" y="244475"/>
                    <a:pt x="70486" y="314960"/>
                    <a:pt x="157480" y="314960"/>
                  </a:cubicBezTo>
                  <a:cubicBezTo>
                    <a:pt x="244475" y="314960"/>
                    <a:pt x="314961" y="244475"/>
                    <a:pt x="314961" y="157480"/>
                  </a:cubicBezTo>
                  <a:cubicBezTo>
                    <a:pt x="314961" y="70485"/>
                    <a:pt x="244475" y="0"/>
                    <a:pt x="157480" y="0"/>
                  </a:cubicBezTo>
                  <a:close/>
                </a:path>
              </a:pathLst>
            </a:custGeom>
            <a:solidFill>
              <a:srgbClr val="F6DE00"/>
            </a:solidFill>
            <a:ln w="6350"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8739CEA9-A554-4DD6-9128-B83000DEABDD}"/>
                </a:ext>
              </a:extLst>
            </p:cNvPr>
            <p:cNvSpPr/>
            <p:nvPr/>
          </p:nvSpPr>
          <p:spPr bwMode="ltGray">
            <a:xfrm>
              <a:off x="10380345" y="403225"/>
              <a:ext cx="313690" cy="313690"/>
            </a:xfrm>
            <a:custGeom>
              <a:avLst/>
              <a:gdLst>
                <a:gd name="connsiteX0" fmla="*/ 313690 w 313690"/>
                <a:gd name="connsiteY0" fmla="*/ 156845 h 313690"/>
                <a:gd name="connsiteX1" fmla="*/ 156845 w 313690"/>
                <a:gd name="connsiteY1" fmla="*/ 313690 h 313690"/>
                <a:gd name="connsiteX2" fmla="*/ 0 w 313690"/>
                <a:gd name="connsiteY2" fmla="*/ 156845 h 313690"/>
                <a:gd name="connsiteX3" fmla="*/ 156845 w 313690"/>
                <a:gd name="connsiteY3" fmla="*/ 0 h 313690"/>
                <a:gd name="connsiteX4" fmla="*/ 313690 w 313690"/>
                <a:gd name="connsiteY4" fmla="*/ 156845 h 313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 h="313690">
                  <a:moveTo>
                    <a:pt x="313690" y="156845"/>
                  </a:moveTo>
                  <a:cubicBezTo>
                    <a:pt x="313690" y="243468"/>
                    <a:pt x="243468" y="313690"/>
                    <a:pt x="156845" y="313690"/>
                  </a:cubicBezTo>
                  <a:cubicBezTo>
                    <a:pt x="70222" y="313690"/>
                    <a:pt x="0" y="243468"/>
                    <a:pt x="0" y="156845"/>
                  </a:cubicBezTo>
                  <a:cubicBezTo>
                    <a:pt x="0" y="70222"/>
                    <a:pt x="70223" y="0"/>
                    <a:pt x="156845" y="0"/>
                  </a:cubicBezTo>
                  <a:cubicBezTo>
                    <a:pt x="243469" y="0"/>
                    <a:pt x="313690" y="70222"/>
                    <a:pt x="313690" y="156845"/>
                  </a:cubicBezTo>
                  <a:close/>
                </a:path>
              </a:pathLst>
            </a:custGeom>
            <a:solidFill>
              <a:srgbClr val="F6DE00"/>
            </a:solidFill>
            <a:ln w="635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204E8547-6D14-4F5E-BBDF-D8B22D1B9463}"/>
                </a:ext>
              </a:extLst>
            </p:cNvPr>
            <p:cNvSpPr/>
            <p:nvPr/>
          </p:nvSpPr>
          <p:spPr bwMode="ltGray">
            <a:xfrm>
              <a:off x="10016490" y="405765"/>
              <a:ext cx="308609" cy="308609"/>
            </a:xfrm>
            <a:custGeom>
              <a:avLst/>
              <a:gdLst>
                <a:gd name="connsiteX0" fmla="*/ 154305 w 308609"/>
                <a:gd name="connsiteY0" fmla="*/ 0 h 308609"/>
                <a:gd name="connsiteX1" fmla="*/ 0 w 308609"/>
                <a:gd name="connsiteY1" fmla="*/ 154305 h 308609"/>
                <a:gd name="connsiteX2" fmla="*/ 154305 w 308609"/>
                <a:gd name="connsiteY2" fmla="*/ 308610 h 308609"/>
                <a:gd name="connsiteX3" fmla="*/ 308610 w 308609"/>
                <a:gd name="connsiteY3" fmla="*/ 154305 h 308609"/>
                <a:gd name="connsiteX4" fmla="*/ 154305 w 308609"/>
                <a:gd name="connsiteY4" fmla="*/ 0 h 30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09" h="308609">
                  <a:moveTo>
                    <a:pt x="154305" y="0"/>
                  </a:moveTo>
                  <a:cubicBezTo>
                    <a:pt x="69215" y="0"/>
                    <a:pt x="0" y="69215"/>
                    <a:pt x="0" y="154305"/>
                  </a:cubicBezTo>
                  <a:cubicBezTo>
                    <a:pt x="0" y="239395"/>
                    <a:pt x="69215" y="308610"/>
                    <a:pt x="154305" y="308610"/>
                  </a:cubicBezTo>
                  <a:cubicBezTo>
                    <a:pt x="239395" y="308610"/>
                    <a:pt x="308610" y="239395"/>
                    <a:pt x="308610" y="154305"/>
                  </a:cubicBezTo>
                  <a:cubicBezTo>
                    <a:pt x="308610" y="69215"/>
                    <a:pt x="240030" y="0"/>
                    <a:pt x="154305" y="0"/>
                  </a:cubicBezTo>
                  <a:close/>
                </a:path>
              </a:pathLst>
            </a:custGeom>
            <a:solidFill>
              <a:srgbClr val="F6DE00"/>
            </a:solidFill>
            <a:ln w="6350"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803D280B-4F16-4E53-A05F-79BB1FF46D74}"/>
                </a:ext>
              </a:extLst>
            </p:cNvPr>
            <p:cNvSpPr/>
            <p:nvPr/>
          </p:nvSpPr>
          <p:spPr bwMode="ltGray">
            <a:xfrm>
              <a:off x="9659619" y="414655"/>
              <a:ext cx="290830" cy="290829"/>
            </a:xfrm>
            <a:custGeom>
              <a:avLst/>
              <a:gdLst>
                <a:gd name="connsiteX0" fmla="*/ 290830 w 290830"/>
                <a:gd name="connsiteY0" fmla="*/ 145415 h 290829"/>
                <a:gd name="connsiteX1" fmla="*/ 145415 w 290830"/>
                <a:gd name="connsiteY1" fmla="*/ 290830 h 290829"/>
                <a:gd name="connsiteX2" fmla="*/ 0 w 290830"/>
                <a:gd name="connsiteY2" fmla="*/ 145415 h 290829"/>
                <a:gd name="connsiteX3" fmla="*/ 145415 w 290830"/>
                <a:gd name="connsiteY3" fmla="*/ 0 h 290829"/>
                <a:gd name="connsiteX4" fmla="*/ 290830 w 290830"/>
                <a:gd name="connsiteY4" fmla="*/ 145415 h 29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0" h="290829">
                  <a:moveTo>
                    <a:pt x="290830" y="145415"/>
                  </a:moveTo>
                  <a:cubicBezTo>
                    <a:pt x="290830" y="225725"/>
                    <a:pt x="225725" y="290830"/>
                    <a:pt x="145415" y="290830"/>
                  </a:cubicBezTo>
                  <a:cubicBezTo>
                    <a:pt x="65104" y="290830"/>
                    <a:pt x="0" y="225725"/>
                    <a:pt x="0" y="145415"/>
                  </a:cubicBezTo>
                  <a:cubicBezTo>
                    <a:pt x="0" y="65104"/>
                    <a:pt x="65104" y="0"/>
                    <a:pt x="145415" y="0"/>
                  </a:cubicBezTo>
                  <a:cubicBezTo>
                    <a:pt x="225725" y="0"/>
                    <a:pt x="290830" y="65104"/>
                    <a:pt x="290830" y="145415"/>
                  </a:cubicBezTo>
                  <a:close/>
                </a:path>
              </a:pathLst>
            </a:custGeom>
            <a:solidFill>
              <a:srgbClr val="F6DE00"/>
            </a:solidFill>
            <a:ln w="6350"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0422EB92-564A-4A09-81D2-08FFC7A163DD}"/>
                </a:ext>
              </a:extLst>
            </p:cNvPr>
            <p:cNvSpPr/>
            <p:nvPr/>
          </p:nvSpPr>
          <p:spPr bwMode="ltGray">
            <a:xfrm>
              <a:off x="9310369" y="431165"/>
              <a:ext cx="257810" cy="257809"/>
            </a:xfrm>
            <a:custGeom>
              <a:avLst/>
              <a:gdLst>
                <a:gd name="connsiteX0" fmla="*/ 128905 w 257810"/>
                <a:gd name="connsiteY0" fmla="*/ 0 h 257809"/>
                <a:gd name="connsiteX1" fmla="*/ 0 w 257810"/>
                <a:gd name="connsiteY1" fmla="*/ 128905 h 257809"/>
                <a:gd name="connsiteX2" fmla="*/ 128905 w 257810"/>
                <a:gd name="connsiteY2" fmla="*/ 257810 h 257809"/>
                <a:gd name="connsiteX3" fmla="*/ 257811 w 257810"/>
                <a:gd name="connsiteY3" fmla="*/ 128905 h 257809"/>
                <a:gd name="connsiteX4" fmla="*/ 128905 w 257810"/>
                <a:gd name="connsiteY4" fmla="*/ 0 h 25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10" h="257809">
                  <a:moveTo>
                    <a:pt x="128905" y="0"/>
                  </a:moveTo>
                  <a:cubicBezTo>
                    <a:pt x="57786" y="0"/>
                    <a:pt x="0" y="57785"/>
                    <a:pt x="0" y="128905"/>
                  </a:cubicBezTo>
                  <a:cubicBezTo>
                    <a:pt x="0" y="200025"/>
                    <a:pt x="57786" y="257810"/>
                    <a:pt x="128905" y="257810"/>
                  </a:cubicBezTo>
                  <a:cubicBezTo>
                    <a:pt x="200025" y="257810"/>
                    <a:pt x="257811" y="200025"/>
                    <a:pt x="257811" y="128905"/>
                  </a:cubicBezTo>
                  <a:cubicBezTo>
                    <a:pt x="257811" y="57785"/>
                    <a:pt x="200025" y="0"/>
                    <a:pt x="128905" y="0"/>
                  </a:cubicBezTo>
                  <a:close/>
                </a:path>
              </a:pathLst>
            </a:custGeom>
            <a:solidFill>
              <a:srgbClr val="F6DE00"/>
            </a:solidFill>
            <a:ln w="635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C2A482E7-1D9D-4EB2-AA47-5CB902EDB498}"/>
                </a:ext>
              </a:extLst>
            </p:cNvPr>
            <p:cNvSpPr/>
            <p:nvPr/>
          </p:nvSpPr>
          <p:spPr bwMode="ltGray">
            <a:xfrm>
              <a:off x="8970645" y="457200"/>
              <a:ext cx="205740" cy="205740"/>
            </a:xfrm>
            <a:custGeom>
              <a:avLst/>
              <a:gdLst>
                <a:gd name="connsiteX0" fmla="*/ 205740 w 205740"/>
                <a:gd name="connsiteY0" fmla="*/ 102870 h 205740"/>
                <a:gd name="connsiteX1" fmla="*/ 102870 w 205740"/>
                <a:gd name="connsiteY1" fmla="*/ 205740 h 205740"/>
                <a:gd name="connsiteX2" fmla="*/ 0 w 205740"/>
                <a:gd name="connsiteY2" fmla="*/ 102870 h 205740"/>
                <a:gd name="connsiteX3" fmla="*/ 102870 w 205740"/>
                <a:gd name="connsiteY3" fmla="*/ 0 h 205740"/>
                <a:gd name="connsiteX4" fmla="*/ 205740 w 205740"/>
                <a:gd name="connsiteY4" fmla="*/ 102870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205740">
                  <a:moveTo>
                    <a:pt x="205740" y="102870"/>
                  </a:moveTo>
                  <a:cubicBezTo>
                    <a:pt x="205740" y="159684"/>
                    <a:pt x="159684" y="205740"/>
                    <a:pt x="102870" y="205740"/>
                  </a:cubicBezTo>
                  <a:cubicBezTo>
                    <a:pt x="46057" y="205740"/>
                    <a:pt x="0" y="159683"/>
                    <a:pt x="0" y="102870"/>
                  </a:cubicBezTo>
                  <a:cubicBezTo>
                    <a:pt x="0" y="46056"/>
                    <a:pt x="46057" y="0"/>
                    <a:pt x="102870" y="0"/>
                  </a:cubicBezTo>
                  <a:cubicBezTo>
                    <a:pt x="159684" y="0"/>
                    <a:pt x="205740" y="46056"/>
                    <a:pt x="205740" y="102870"/>
                  </a:cubicBezTo>
                  <a:close/>
                </a:path>
              </a:pathLst>
            </a:custGeom>
            <a:solidFill>
              <a:srgbClr val="F6DE00"/>
            </a:solidFill>
            <a:ln w="6350"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9B7C419D-476C-4DE3-AFC0-56960417DB96}"/>
                </a:ext>
              </a:extLst>
            </p:cNvPr>
            <p:cNvSpPr/>
            <p:nvPr/>
          </p:nvSpPr>
          <p:spPr bwMode="ltGray">
            <a:xfrm>
              <a:off x="8636634" y="488950"/>
              <a:ext cx="142240" cy="142240"/>
            </a:xfrm>
            <a:custGeom>
              <a:avLst/>
              <a:gdLst>
                <a:gd name="connsiteX0" fmla="*/ 71120 w 142240"/>
                <a:gd name="connsiteY0" fmla="*/ 0 h 142240"/>
                <a:gd name="connsiteX1" fmla="*/ 0 w 142240"/>
                <a:gd name="connsiteY1" fmla="*/ 71120 h 142240"/>
                <a:gd name="connsiteX2" fmla="*/ 71120 w 142240"/>
                <a:gd name="connsiteY2" fmla="*/ 142240 h 142240"/>
                <a:gd name="connsiteX3" fmla="*/ 142240 w 142240"/>
                <a:gd name="connsiteY3" fmla="*/ 71120 h 142240"/>
                <a:gd name="connsiteX4" fmla="*/ 71120 w 142240"/>
                <a:gd name="connsiteY4" fmla="*/ 0 h 142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 h="142240">
                  <a:moveTo>
                    <a:pt x="71120" y="0"/>
                  </a:moveTo>
                  <a:cubicBezTo>
                    <a:pt x="31750" y="0"/>
                    <a:pt x="0" y="31750"/>
                    <a:pt x="0" y="71120"/>
                  </a:cubicBezTo>
                  <a:cubicBezTo>
                    <a:pt x="0" y="110490"/>
                    <a:pt x="31750" y="142240"/>
                    <a:pt x="71120" y="142240"/>
                  </a:cubicBezTo>
                  <a:cubicBezTo>
                    <a:pt x="110490" y="142240"/>
                    <a:pt x="142240" y="110490"/>
                    <a:pt x="142240" y="71120"/>
                  </a:cubicBezTo>
                  <a:cubicBezTo>
                    <a:pt x="141605" y="31750"/>
                    <a:pt x="109855" y="0"/>
                    <a:pt x="71120" y="0"/>
                  </a:cubicBezTo>
                  <a:close/>
                </a:path>
              </a:pathLst>
            </a:custGeom>
            <a:solidFill>
              <a:srgbClr val="F6DE00"/>
            </a:solidFill>
            <a:ln w="6350"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43903524-BA24-40EC-B20B-6764972EA80C}"/>
                </a:ext>
              </a:extLst>
            </p:cNvPr>
            <p:cNvSpPr/>
            <p:nvPr/>
          </p:nvSpPr>
          <p:spPr bwMode="ltGray">
            <a:xfrm>
              <a:off x="8300719" y="519430"/>
              <a:ext cx="81280" cy="81280"/>
            </a:xfrm>
            <a:custGeom>
              <a:avLst/>
              <a:gdLst>
                <a:gd name="connsiteX0" fmla="*/ 81280 w 81280"/>
                <a:gd name="connsiteY0" fmla="*/ 40640 h 81280"/>
                <a:gd name="connsiteX1" fmla="*/ 40640 w 81280"/>
                <a:gd name="connsiteY1" fmla="*/ 81280 h 81280"/>
                <a:gd name="connsiteX2" fmla="*/ 0 w 81280"/>
                <a:gd name="connsiteY2" fmla="*/ 40640 h 81280"/>
                <a:gd name="connsiteX3" fmla="*/ 40640 w 81280"/>
                <a:gd name="connsiteY3" fmla="*/ 0 h 81280"/>
                <a:gd name="connsiteX4" fmla="*/ 81280 w 81280"/>
                <a:gd name="connsiteY4" fmla="*/ 40640 h 81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 h="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F6DE00"/>
            </a:solidFill>
            <a:ln w="6350"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2D0079DA-2033-44A8-AEED-06C7109FD74D}"/>
                </a:ext>
              </a:extLst>
            </p:cNvPr>
            <p:cNvSpPr/>
            <p:nvPr/>
          </p:nvSpPr>
          <p:spPr bwMode="ltGray">
            <a:xfrm>
              <a:off x="7956550" y="541019"/>
              <a:ext cx="38100" cy="38100"/>
            </a:xfrm>
            <a:custGeom>
              <a:avLst/>
              <a:gdLst>
                <a:gd name="connsiteX0" fmla="*/ 19050 w 38100"/>
                <a:gd name="connsiteY0" fmla="*/ 0 h 38100"/>
                <a:gd name="connsiteX1" fmla="*/ 0 w 38100"/>
                <a:gd name="connsiteY1" fmla="*/ 19050 h 38100"/>
                <a:gd name="connsiteX2" fmla="*/ 19050 w 38100"/>
                <a:gd name="connsiteY2" fmla="*/ 38100 h 38100"/>
                <a:gd name="connsiteX3" fmla="*/ 38100 w 38100"/>
                <a:gd name="connsiteY3" fmla="*/ 19050 h 38100"/>
                <a:gd name="connsiteX4" fmla="*/ 19050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050" y="0"/>
                  </a:moveTo>
                  <a:cubicBezTo>
                    <a:pt x="8890" y="0"/>
                    <a:pt x="0" y="8255"/>
                    <a:pt x="0" y="19050"/>
                  </a:cubicBezTo>
                  <a:cubicBezTo>
                    <a:pt x="0" y="29845"/>
                    <a:pt x="8255" y="38100"/>
                    <a:pt x="19050" y="38100"/>
                  </a:cubicBezTo>
                  <a:cubicBezTo>
                    <a:pt x="29845" y="38100"/>
                    <a:pt x="38100" y="29845"/>
                    <a:pt x="38100" y="19050"/>
                  </a:cubicBezTo>
                  <a:cubicBezTo>
                    <a:pt x="38100" y="8255"/>
                    <a:pt x="29210" y="0"/>
                    <a:pt x="19050" y="0"/>
                  </a:cubicBezTo>
                  <a:close/>
                </a:path>
              </a:pathLst>
            </a:custGeom>
            <a:solidFill>
              <a:srgbClr val="F6DE00"/>
            </a:solidFill>
            <a:ln w="6350"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1E753851-D0A4-47BB-9CCA-BC3E2BE4DC7C}"/>
                </a:ext>
              </a:extLst>
            </p:cNvPr>
            <p:cNvSpPr/>
            <p:nvPr/>
          </p:nvSpPr>
          <p:spPr bwMode="ltGray">
            <a:xfrm>
              <a:off x="11859260" y="52705"/>
              <a:ext cx="283209" cy="283210"/>
            </a:xfrm>
            <a:custGeom>
              <a:avLst/>
              <a:gdLst>
                <a:gd name="connsiteX0" fmla="*/ 283210 w 283209"/>
                <a:gd name="connsiteY0" fmla="*/ 141605 h 283210"/>
                <a:gd name="connsiteX1" fmla="*/ 141604 w 283209"/>
                <a:gd name="connsiteY1" fmla="*/ 283210 h 283210"/>
                <a:gd name="connsiteX2" fmla="*/ -1 w 283209"/>
                <a:gd name="connsiteY2" fmla="*/ 141605 h 283210"/>
                <a:gd name="connsiteX3" fmla="*/ 141604 w 283209"/>
                <a:gd name="connsiteY3" fmla="*/ 0 h 283210"/>
                <a:gd name="connsiteX4" fmla="*/ 283210 w 283209"/>
                <a:gd name="connsiteY4" fmla="*/ 141605 h 2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09" h="283210">
                  <a:moveTo>
                    <a:pt x="283210" y="141605"/>
                  </a:moveTo>
                  <a:cubicBezTo>
                    <a:pt x="283210" y="219811"/>
                    <a:pt x="219811" y="283210"/>
                    <a:pt x="141604" y="283210"/>
                  </a:cubicBezTo>
                  <a:cubicBezTo>
                    <a:pt x="63398" y="283210"/>
                    <a:pt x="-1" y="219811"/>
                    <a:pt x="-1" y="141605"/>
                  </a:cubicBezTo>
                  <a:cubicBezTo>
                    <a:pt x="-1" y="63399"/>
                    <a:pt x="63398" y="0"/>
                    <a:pt x="141604" y="0"/>
                  </a:cubicBezTo>
                  <a:cubicBezTo>
                    <a:pt x="219810" y="0"/>
                    <a:pt x="283210" y="63399"/>
                    <a:pt x="283210" y="141605"/>
                  </a:cubicBezTo>
                  <a:close/>
                </a:path>
              </a:pathLst>
            </a:custGeom>
            <a:solidFill>
              <a:srgbClr val="F6DE00"/>
            </a:solidFill>
            <a:ln w="6350"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654704A6-8FBF-4DC1-BD2A-9B75223D8CC3}"/>
                </a:ext>
              </a:extLst>
            </p:cNvPr>
            <p:cNvSpPr/>
            <p:nvPr/>
          </p:nvSpPr>
          <p:spPr bwMode="ltGray">
            <a:xfrm>
              <a:off x="11482070" y="41910"/>
              <a:ext cx="304800" cy="304800"/>
            </a:xfrm>
            <a:custGeom>
              <a:avLst/>
              <a:gdLst>
                <a:gd name="connsiteX0" fmla="*/ 304800 w 304800"/>
                <a:gd name="connsiteY0" fmla="*/ 152400 h 304800"/>
                <a:gd name="connsiteX1" fmla="*/ 152400 w 304800"/>
                <a:gd name="connsiteY1" fmla="*/ 304800 h 304800"/>
                <a:gd name="connsiteX2" fmla="*/ 0 w 304800"/>
                <a:gd name="connsiteY2" fmla="*/ 152400 h 304800"/>
                <a:gd name="connsiteX3" fmla="*/ 152400 w 304800"/>
                <a:gd name="connsiteY3" fmla="*/ 0 h 304800"/>
                <a:gd name="connsiteX4" fmla="*/ 304800 w 304800"/>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0" y="152400"/>
                  </a:moveTo>
                  <a:cubicBezTo>
                    <a:pt x="304800" y="236568"/>
                    <a:pt x="236568" y="304800"/>
                    <a:pt x="152400" y="304800"/>
                  </a:cubicBezTo>
                  <a:cubicBezTo>
                    <a:pt x="68231" y="304800"/>
                    <a:pt x="0" y="236568"/>
                    <a:pt x="0" y="152400"/>
                  </a:cubicBezTo>
                  <a:cubicBezTo>
                    <a:pt x="0" y="68232"/>
                    <a:pt x="68231" y="0"/>
                    <a:pt x="152400" y="0"/>
                  </a:cubicBezTo>
                  <a:cubicBezTo>
                    <a:pt x="236568" y="0"/>
                    <a:pt x="304800" y="68232"/>
                    <a:pt x="304800" y="152400"/>
                  </a:cubicBezTo>
                  <a:close/>
                </a:path>
              </a:pathLst>
            </a:custGeom>
            <a:solidFill>
              <a:srgbClr val="F6DE00"/>
            </a:solidFill>
            <a:ln w="6350"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40ADD7E4-0BD7-4EB3-8EA4-A2F5AF7AC444}"/>
                </a:ext>
              </a:extLst>
            </p:cNvPr>
            <p:cNvSpPr/>
            <p:nvPr/>
          </p:nvSpPr>
          <p:spPr bwMode="ltGray">
            <a:xfrm>
              <a:off x="11111230" y="36830"/>
              <a:ext cx="314959" cy="314960"/>
            </a:xfrm>
            <a:custGeom>
              <a:avLst/>
              <a:gdLst>
                <a:gd name="connsiteX0" fmla="*/ 314960 w 314959"/>
                <a:gd name="connsiteY0" fmla="*/ 157480 h 314960"/>
                <a:gd name="connsiteX1" fmla="*/ 157480 w 314959"/>
                <a:gd name="connsiteY1" fmla="*/ 314960 h 314960"/>
                <a:gd name="connsiteX2" fmla="*/ 0 w 314959"/>
                <a:gd name="connsiteY2" fmla="*/ 157480 h 314960"/>
                <a:gd name="connsiteX3" fmla="*/ 157480 w 314959"/>
                <a:gd name="connsiteY3" fmla="*/ 0 h 314960"/>
                <a:gd name="connsiteX4" fmla="*/ 314960 w 314959"/>
                <a:gd name="connsiteY4" fmla="*/ 157480 h 31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59" h="314960">
                  <a:moveTo>
                    <a:pt x="314960" y="157480"/>
                  </a:moveTo>
                  <a:cubicBezTo>
                    <a:pt x="314960" y="244454"/>
                    <a:pt x="244454" y="314960"/>
                    <a:pt x="157480" y="314960"/>
                  </a:cubicBezTo>
                  <a:cubicBezTo>
                    <a:pt x="70506" y="314960"/>
                    <a:pt x="0" y="244454"/>
                    <a:pt x="0" y="157480"/>
                  </a:cubicBezTo>
                  <a:cubicBezTo>
                    <a:pt x="0" y="70506"/>
                    <a:pt x="70506" y="0"/>
                    <a:pt x="157480" y="0"/>
                  </a:cubicBezTo>
                  <a:cubicBezTo>
                    <a:pt x="244454" y="0"/>
                    <a:pt x="314960" y="70506"/>
                    <a:pt x="314960" y="157480"/>
                  </a:cubicBezTo>
                  <a:close/>
                </a:path>
              </a:pathLst>
            </a:custGeom>
            <a:solidFill>
              <a:srgbClr val="F6DE00"/>
            </a:solidFill>
            <a:ln w="6350"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8D7C9A9F-B8BF-4343-B5CC-2365D722967B}"/>
                </a:ext>
              </a:extLst>
            </p:cNvPr>
            <p:cNvSpPr/>
            <p:nvPr/>
          </p:nvSpPr>
          <p:spPr bwMode="ltGray">
            <a:xfrm>
              <a:off x="10744200" y="35560"/>
              <a:ext cx="317500" cy="317500"/>
            </a:xfrm>
            <a:custGeom>
              <a:avLst/>
              <a:gdLst>
                <a:gd name="connsiteX0" fmla="*/ 317500 w 317500"/>
                <a:gd name="connsiteY0" fmla="*/ 158750 h 317500"/>
                <a:gd name="connsiteX1" fmla="*/ 158750 w 317500"/>
                <a:gd name="connsiteY1" fmla="*/ 317500 h 317500"/>
                <a:gd name="connsiteX2" fmla="*/ 0 w 317500"/>
                <a:gd name="connsiteY2" fmla="*/ 158750 h 317500"/>
                <a:gd name="connsiteX3" fmla="*/ 158750 w 317500"/>
                <a:gd name="connsiteY3" fmla="*/ 0 h 317500"/>
                <a:gd name="connsiteX4" fmla="*/ 317500 w 317500"/>
                <a:gd name="connsiteY4" fmla="*/ 15875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317500">
                  <a:moveTo>
                    <a:pt x="317500" y="158750"/>
                  </a:moveTo>
                  <a:cubicBezTo>
                    <a:pt x="317500" y="246425"/>
                    <a:pt x="246425" y="317500"/>
                    <a:pt x="158750" y="317500"/>
                  </a:cubicBezTo>
                  <a:cubicBezTo>
                    <a:pt x="71075" y="317500"/>
                    <a:pt x="0" y="246425"/>
                    <a:pt x="0" y="158750"/>
                  </a:cubicBezTo>
                  <a:cubicBezTo>
                    <a:pt x="0" y="71075"/>
                    <a:pt x="71075" y="0"/>
                    <a:pt x="158750" y="0"/>
                  </a:cubicBezTo>
                  <a:cubicBezTo>
                    <a:pt x="246425" y="0"/>
                    <a:pt x="317500" y="71075"/>
                    <a:pt x="317500" y="158750"/>
                  </a:cubicBezTo>
                  <a:close/>
                </a:path>
              </a:pathLst>
            </a:custGeom>
            <a:solidFill>
              <a:srgbClr val="F6DE00"/>
            </a:solidFill>
            <a:ln w="6350"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2165C063-DF05-4FE3-BBAC-2EFAEDA9F947}"/>
                </a:ext>
              </a:extLst>
            </p:cNvPr>
            <p:cNvSpPr/>
            <p:nvPr/>
          </p:nvSpPr>
          <p:spPr bwMode="ltGray">
            <a:xfrm>
              <a:off x="10379075" y="36195"/>
              <a:ext cx="316230" cy="316230"/>
            </a:xfrm>
            <a:custGeom>
              <a:avLst/>
              <a:gdLst>
                <a:gd name="connsiteX0" fmla="*/ 316230 w 316230"/>
                <a:gd name="connsiteY0" fmla="*/ 158115 h 316230"/>
                <a:gd name="connsiteX1" fmla="*/ 158115 w 316230"/>
                <a:gd name="connsiteY1" fmla="*/ 316230 h 316230"/>
                <a:gd name="connsiteX2" fmla="*/ 0 w 316230"/>
                <a:gd name="connsiteY2" fmla="*/ 158115 h 316230"/>
                <a:gd name="connsiteX3" fmla="*/ 158115 w 316230"/>
                <a:gd name="connsiteY3" fmla="*/ 0 h 316230"/>
                <a:gd name="connsiteX4" fmla="*/ 316230 w 316230"/>
                <a:gd name="connsiteY4" fmla="*/ 158115 h 316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30" h="316230">
                  <a:moveTo>
                    <a:pt x="316230" y="158115"/>
                  </a:moveTo>
                  <a:cubicBezTo>
                    <a:pt x="316230" y="245440"/>
                    <a:pt x="245440" y="316230"/>
                    <a:pt x="158115" y="316230"/>
                  </a:cubicBezTo>
                  <a:cubicBezTo>
                    <a:pt x="70791" y="316230"/>
                    <a:pt x="0" y="245440"/>
                    <a:pt x="0" y="158115"/>
                  </a:cubicBezTo>
                  <a:cubicBezTo>
                    <a:pt x="0" y="70791"/>
                    <a:pt x="70790" y="0"/>
                    <a:pt x="158115" y="0"/>
                  </a:cubicBezTo>
                  <a:cubicBezTo>
                    <a:pt x="245439" y="0"/>
                    <a:pt x="316230" y="70791"/>
                    <a:pt x="316230" y="158115"/>
                  </a:cubicBezTo>
                  <a:close/>
                </a:path>
              </a:pathLst>
            </a:custGeom>
            <a:solidFill>
              <a:srgbClr val="F6DE00"/>
            </a:solidFill>
            <a:ln w="6350"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B9428D15-0D60-4B8A-B6EA-AC1FE9B91B30}"/>
                </a:ext>
              </a:extLst>
            </p:cNvPr>
            <p:cNvSpPr/>
            <p:nvPr/>
          </p:nvSpPr>
          <p:spPr bwMode="ltGray">
            <a:xfrm>
              <a:off x="10015219" y="38734"/>
              <a:ext cx="311150" cy="311149"/>
            </a:xfrm>
            <a:custGeom>
              <a:avLst/>
              <a:gdLst>
                <a:gd name="connsiteX0" fmla="*/ 155575 w 311150"/>
                <a:gd name="connsiteY0" fmla="*/ 0 h 311149"/>
                <a:gd name="connsiteX1" fmla="*/ 0 w 311150"/>
                <a:gd name="connsiteY1" fmla="*/ 155575 h 311149"/>
                <a:gd name="connsiteX2" fmla="*/ 155575 w 311150"/>
                <a:gd name="connsiteY2" fmla="*/ 311150 h 311149"/>
                <a:gd name="connsiteX3" fmla="*/ 311150 w 311150"/>
                <a:gd name="connsiteY3" fmla="*/ 155575 h 311149"/>
                <a:gd name="connsiteX4" fmla="*/ 155575 w 311150"/>
                <a:gd name="connsiteY4" fmla="*/ 0 h 31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0" h="311149">
                  <a:moveTo>
                    <a:pt x="155575" y="0"/>
                  </a:moveTo>
                  <a:cubicBezTo>
                    <a:pt x="69850" y="0"/>
                    <a:pt x="0" y="69850"/>
                    <a:pt x="0" y="155575"/>
                  </a:cubicBezTo>
                  <a:cubicBezTo>
                    <a:pt x="0" y="241300"/>
                    <a:pt x="69850" y="311150"/>
                    <a:pt x="155575" y="311150"/>
                  </a:cubicBezTo>
                  <a:cubicBezTo>
                    <a:pt x="241300" y="311150"/>
                    <a:pt x="311150" y="241300"/>
                    <a:pt x="311150" y="155575"/>
                  </a:cubicBezTo>
                  <a:cubicBezTo>
                    <a:pt x="311150" y="69850"/>
                    <a:pt x="241936" y="0"/>
                    <a:pt x="155575" y="0"/>
                  </a:cubicBezTo>
                  <a:close/>
                </a:path>
              </a:pathLst>
            </a:custGeom>
            <a:solidFill>
              <a:srgbClr val="F6DE00"/>
            </a:solidFill>
            <a:ln w="6350"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49CDD8F5-D37A-4E50-A557-6390E67AD9A8}"/>
                </a:ext>
              </a:extLst>
            </p:cNvPr>
            <p:cNvSpPr/>
            <p:nvPr/>
          </p:nvSpPr>
          <p:spPr bwMode="ltGray">
            <a:xfrm>
              <a:off x="9657080" y="46355"/>
              <a:ext cx="295909" cy="295910"/>
            </a:xfrm>
            <a:custGeom>
              <a:avLst/>
              <a:gdLst>
                <a:gd name="connsiteX0" fmla="*/ 295910 w 295909"/>
                <a:gd name="connsiteY0" fmla="*/ 147955 h 295910"/>
                <a:gd name="connsiteX1" fmla="*/ 147955 w 295909"/>
                <a:gd name="connsiteY1" fmla="*/ 295910 h 295910"/>
                <a:gd name="connsiteX2" fmla="*/ 0 w 295909"/>
                <a:gd name="connsiteY2" fmla="*/ 147955 h 295910"/>
                <a:gd name="connsiteX3" fmla="*/ 147955 w 295909"/>
                <a:gd name="connsiteY3" fmla="*/ 0 h 295910"/>
                <a:gd name="connsiteX4" fmla="*/ 295910 w 295909"/>
                <a:gd name="connsiteY4" fmla="*/ 147955 h 2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09" h="295910">
                  <a:moveTo>
                    <a:pt x="295910" y="147955"/>
                  </a:moveTo>
                  <a:cubicBezTo>
                    <a:pt x="295910" y="229668"/>
                    <a:pt x="229668" y="295910"/>
                    <a:pt x="147955" y="295910"/>
                  </a:cubicBezTo>
                  <a:cubicBezTo>
                    <a:pt x="66241" y="295910"/>
                    <a:pt x="0" y="229668"/>
                    <a:pt x="0" y="147955"/>
                  </a:cubicBezTo>
                  <a:cubicBezTo>
                    <a:pt x="0" y="66242"/>
                    <a:pt x="66241" y="0"/>
                    <a:pt x="147955" y="0"/>
                  </a:cubicBezTo>
                  <a:cubicBezTo>
                    <a:pt x="229668" y="0"/>
                    <a:pt x="295910" y="66242"/>
                    <a:pt x="295910" y="147955"/>
                  </a:cubicBezTo>
                  <a:close/>
                </a:path>
              </a:pathLst>
            </a:custGeom>
            <a:solidFill>
              <a:srgbClr val="F6DE00"/>
            </a:solidFill>
            <a:ln w="6350"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C0B073CC-B047-4777-8681-ECCFB75B70B7}"/>
                </a:ext>
              </a:extLst>
            </p:cNvPr>
            <p:cNvSpPr/>
            <p:nvPr/>
          </p:nvSpPr>
          <p:spPr bwMode="ltGray">
            <a:xfrm>
              <a:off x="9307194" y="62230"/>
              <a:ext cx="264160" cy="264160"/>
            </a:xfrm>
            <a:custGeom>
              <a:avLst/>
              <a:gdLst>
                <a:gd name="connsiteX0" fmla="*/ 132080 w 264160"/>
                <a:gd name="connsiteY0" fmla="*/ 0 h 264160"/>
                <a:gd name="connsiteX1" fmla="*/ 0 w 264160"/>
                <a:gd name="connsiteY1" fmla="*/ 132080 h 264160"/>
                <a:gd name="connsiteX2" fmla="*/ 132080 w 264160"/>
                <a:gd name="connsiteY2" fmla="*/ 264160 h 264160"/>
                <a:gd name="connsiteX3" fmla="*/ 264161 w 264160"/>
                <a:gd name="connsiteY3" fmla="*/ 132080 h 264160"/>
                <a:gd name="connsiteX4" fmla="*/ 132080 w 264160"/>
                <a:gd name="connsiteY4" fmla="*/ 0 h 264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 h="264160">
                  <a:moveTo>
                    <a:pt x="132080" y="0"/>
                  </a:moveTo>
                  <a:cubicBezTo>
                    <a:pt x="59055" y="0"/>
                    <a:pt x="0" y="59055"/>
                    <a:pt x="0" y="132080"/>
                  </a:cubicBezTo>
                  <a:cubicBezTo>
                    <a:pt x="0" y="205105"/>
                    <a:pt x="59055" y="264160"/>
                    <a:pt x="132080" y="264160"/>
                  </a:cubicBezTo>
                  <a:cubicBezTo>
                    <a:pt x="205105" y="264160"/>
                    <a:pt x="264161" y="205105"/>
                    <a:pt x="264161" y="132080"/>
                  </a:cubicBezTo>
                  <a:cubicBezTo>
                    <a:pt x="264161" y="59055"/>
                    <a:pt x="205105" y="0"/>
                    <a:pt x="132080" y="0"/>
                  </a:cubicBezTo>
                  <a:close/>
                </a:path>
              </a:pathLst>
            </a:custGeom>
            <a:solidFill>
              <a:srgbClr val="F6DE00"/>
            </a:solidFill>
            <a:ln w="6350"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0EAC4F56-EBF1-4D92-8C71-49311F1FCA1A}"/>
                </a:ext>
              </a:extLst>
            </p:cNvPr>
            <p:cNvSpPr/>
            <p:nvPr/>
          </p:nvSpPr>
          <p:spPr bwMode="ltGray">
            <a:xfrm>
              <a:off x="8966834" y="87630"/>
              <a:ext cx="213359" cy="213360"/>
            </a:xfrm>
            <a:custGeom>
              <a:avLst/>
              <a:gdLst>
                <a:gd name="connsiteX0" fmla="*/ 106680 w 213359"/>
                <a:gd name="connsiteY0" fmla="*/ 213360 h 213360"/>
                <a:gd name="connsiteX1" fmla="*/ 213360 w 213359"/>
                <a:gd name="connsiteY1" fmla="*/ 106680 h 213360"/>
                <a:gd name="connsiteX2" fmla="*/ 106680 w 213359"/>
                <a:gd name="connsiteY2" fmla="*/ 0 h 213360"/>
                <a:gd name="connsiteX3" fmla="*/ 0 w 213359"/>
                <a:gd name="connsiteY3" fmla="*/ 106680 h 213360"/>
                <a:gd name="connsiteX4" fmla="*/ 106680 w 213359"/>
                <a:gd name="connsiteY4" fmla="*/ 213360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 h="213360">
                  <a:moveTo>
                    <a:pt x="106680" y="213360"/>
                  </a:moveTo>
                  <a:cubicBezTo>
                    <a:pt x="165735" y="213360"/>
                    <a:pt x="213360" y="165735"/>
                    <a:pt x="213360" y="106680"/>
                  </a:cubicBezTo>
                  <a:cubicBezTo>
                    <a:pt x="213360" y="47625"/>
                    <a:pt x="165735" y="0"/>
                    <a:pt x="106680" y="0"/>
                  </a:cubicBezTo>
                  <a:cubicBezTo>
                    <a:pt x="47625" y="0"/>
                    <a:pt x="0" y="47625"/>
                    <a:pt x="0" y="106680"/>
                  </a:cubicBezTo>
                  <a:cubicBezTo>
                    <a:pt x="0" y="165735"/>
                    <a:pt x="47625" y="213360"/>
                    <a:pt x="106680" y="213360"/>
                  </a:cubicBezTo>
                  <a:close/>
                </a:path>
              </a:pathLst>
            </a:custGeom>
            <a:solidFill>
              <a:srgbClr val="F6DE00"/>
            </a:solidFill>
            <a:ln w="6350"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4AC94E81-6DD7-44AC-B43D-62A18042D994}"/>
                </a:ext>
              </a:extLst>
            </p:cNvPr>
            <p:cNvSpPr/>
            <p:nvPr/>
          </p:nvSpPr>
          <p:spPr bwMode="ltGray">
            <a:xfrm>
              <a:off x="8632825" y="119380"/>
              <a:ext cx="149859" cy="149860"/>
            </a:xfrm>
            <a:custGeom>
              <a:avLst/>
              <a:gdLst>
                <a:gd name="connsiteX0" fmla="*/ 149860 w 149859"/>
                <a:gd name="connsiteY0" fmla="*/ 74930 h 149860"/>
                <a:gd name="connsiteX1" fmla="*/ 74930 w 149859"/>
                <a:gd name="connsiteY1" fmla="*/ 149860 h 149860"/>
                <a:gd name="connsiteX2" fmla="*/ -1 w 149859"/>
                <a:gd name="connsiteY2" fmla="*/ 74930 h 149860"/>
                <a:gd name="connsiteX3" fmla="*/ 74930 w 149859"/>
                <a:gd name="connsiteY3" fmla="*/ 0 h 149860"/>
                <a:gd name="connsiteX4" fmla="*/ 149860 w 149859"/>
                <a:gd name="connsiteY4" fmla="*/ 74930 h 14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59" h="149860">
                  <a:moveTo>
                    <a:pt x="149860" y="74930"/>
                  </a:moveTo>
                  <a:cubicBezTo>
                    <a:pt x="149860" y="116313"/>
                    <a:pt x="116312" y="149860"/>
                    <a:pt x="74930" y="149860"/>
                  </a:cubicBezTo>
                  <a:cubicBezTo>
                    <a:pt x="33547" y="149860"/>
                    <a:pt x="-1" y="116313"/>
                    <a:pt x="-1" y="74930"/>
                  </a:cubicBezTo>
                  <a:cubicBezTo>
                    <a:pt x="-1" y="33547"/>
                    <a:pt x="33547" y="0"/>
                    <a:pt x="74930" y="0"/>
                  </a:cubicBezTo>
                  <a:cubicBezTo>
                    <a:pt x="116312" y="0"/>
                    <a:pt x="149860" y="33547"/>
                    <a:pt x="149860" y="74930"/>
                  </a:cubicBezTo>
                  <a:close/>
                </a:path>
              </a:pathLst>
            </a:custGeom>
            <a:solidFill>
              <a:srgbClr val="F6DE00"/>
            </a:solidFill>
            <a:ln w="6350"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6A4B7B76-0C38-4607-92E3-F8DE5AD39FC3}"/>
                </a:ext>
              </a:extLst>
            </p:cNvPr>
            <p:cNvSpPr/>
            <p:nvPr/>
          </p:nvSpPr>
          <p:spPr bwMode="ltGray">
            <a:xfrm>
              <a:off x="8298180" y="151129"/>
              <a:ext cx="86359" cy="86360"/>
            </a:xfrm>
            <a:custGeom>
              <a:avLst/>
              <a:gdLst>
                <a:gd name="connsiteX0" fmla="*/ 43180 w 86359"/>
                <a:gd name="connsiteY0" fmla="*/ 86360 h 86360"/>
                <a:gd name="connsiteX1" fmla="*/ 86360 w 86359"/>
                <a:gd name="connsiteY1" fmla="*/ 43180 h 86360"/>
                <a:gd name="connsiteX2" fmla="*/ 43180 w 86359"/>
                <a:gd name="connsiteY2" fmla="*/ 0 h 86360"/>
                <a:gd name="connsiteX3" fmla="*/ 0 w 86359"/>
                <a:gd name="connsiteY3" fmla="*/ 43180 h 86360"/>
                <a:gd name="connsiteX4" fmla="*/ 43180 w 86359"/>
                <a:gd name="connsiteY4" fmla="*/ 86360 h 8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9" h="86360">
                  <a:moveTo>
                    <a:pt x="43180" y="86360"/>
                  </a:moveTo>
                  <a:cubicBezTo>
                    <a:pt x="67310" y="86360"/>
                    <a:pt x="86360" y="66675"/>
                    <a:pt x="86360" y="43180"/>
                  </a:cubicBezTo>
                  <a:cubicBezTo>
                    <a:pt x="86360" y="19685"/>
                    <a:pt x="66675" y="0"/>
                    <a:pt x="43180" y="0"/>
                  </a:cubicBezTo>
                  <a:cubicBezTo>
                    <a:pt x="19685" y="0"/>
                    <a:pt x="0" y="19685"/>
                    <a:pt x="0" y="43180"/>
                  </a:cubicBezTo>
                  <a:cubicBezTo>
                    <a:pt x="0" y="66675"/>
                    <a:pt x="19685" y="86360"/>
                    <a:pt x="43180" y="86360"/>
                  </a:cubicBezTo>
                  <a:close/>
                </a:path>
              </a:pathLst>
            </a:custGeom>
            <a:solidFill>
              <a:srgbClr val="F6DE00"/>
            </a:solidFill>
            <a:ln w="6350"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21DC2A0E-7020-45C9-BC57-04472F9C987E}"/>
                </a:ext>
              </a:extLst>
            </p:cNvPr>
            <p:cNvSpPr/>
            <p:nvPr/>
          </p:nvSpPr>
          <p:spPr bwMode="ltGray">
            <a:xfrm>
              <a:off x="7954644" y="172720"/>
              <a:ext cx="41910" cy="41909"/>
            </a:xfrm>
            <a:custGeom>
              <a:avLst/>
              <a:gdLst>
                <a:gd name="connsiteX0" fmla="*/ 20955 w 41910"/>
                <a:gd name="connsiteY0" fmla="*/ 41910 h 41909"/>
                <a:gd name="connsiteX1" fmla="*/ 41911 w 41910"/>
                <a:gd name="connsiteY1" fmla="*/ 20955 h 41909"/>
                <a:gd name="connsiteX2" fmla="*/ 20955 w 41910"/>
                <a:gd name="connsiteY2" fmla="*/ 0 h 41909"/>
                <a:gd name="connsiteX3" fmla="*/ 0 w 41910"/>
                <a:gd name="connsiteY3" fmla="*/ 20955 h 41909"/>
                <a:gd name="connsiteX4" fmla="*/ 20955 w 41910"/>
                <a:gd name="connsiteY4" fmla="*/ 41910 h 4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41909">
                  <a:moveTo>
                    <a:pt x="20955" y="41910"/>
                  </a:moveTo>
                  <a:cubicBezTo>
                    <a:pt x="32386" y="41910"/>
                    <a:pt x="41911" y="32385"/>
                    <a:pt x="41911" y="20955"/>
                  </a:cubicBezTo>
                  <a:cubicBezTo>
                    <a:pt x="41911" y="9525"/>
                    <a:pt x="32386" y="0"/>
                    <a:pt x="20955" y="0"/>
                  </a:cubicBezTo>
                  <a:cubicBezTo>
                    <a:pt x="9525" y="0"/>
                    <a:pt x="0" y="9525"/>
                    <a:pt x="0" y="20955"/>
                  </a:cubicBezTo>
                  <a:cubicBezTo>
                    <a:pt x="0" y="32385"/>
                    <a:pt x="9525" y="41910"/>
                    <a:pt x="20955" y="41910"/>
                  </a:cubicBezTo>
                  <a:close/>
                </a:path>
              </a:pathLst>
            </a:custGeom>
            <a:solidFill>
              <a:srgbClr val="F6DE00"/>
            </a:solidFill>
            <a:ln w="6350"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F3E533FF-5CB5-4CB0-AE9A-386B940DA7A8}"/>
                </a:ext>
              </a:extLst>
            </p:cNvPr>
            <p:cNvSpPr/>
            <p:nvPr/>
          </p:nvSpPr>
          <p:spPr bwMode="ltGray">
            <a:xfrm>
              <a:off x="11935459" y="6632575"/>
              <a:ext cx="59690" cy="59690"/>
            </a:xfrm>
            <a:custGeom>
              <a:avLst/>
              <a:gdLst>
                <a:gd name="connsiteX0" fmla="*/ 29845 w 59690"/>
                <a:gd name="connsiteY0" fmla="*/ 0 h 59690"/>
                <a:gd name="connsiteX1" fmla="*/ 0 w 59690"/>
                <a:gd name="connsiteY1" fmla="*/ 29845 h 59690"/>
                <a:gd name="connsiteX2" fmla="*/ 29845 w 59690"/>
                <a:gd name="connsiteY2" fmla="*/ 59690 h 59690"/>
                <a:gd name="connsiteX3" fmla="*/ 59690 w 59690"/>
                <a:gd name="connsiteY3" fmla="*/ 29845 h 59690"/>
                <a:gd name="connsiteX4" fmla="*/ 29845 w 59690"/>
                <a:gd name="connsiteY4" fmla="*/ 0 h 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 h="59690">
                  <a:moveTo>
                    <a:pt x="29845" y="0"/>
                  </a:moveTo>
                  <a:cubicBezTo>
                    <a:pt x="13335" y="0"/>
                    <a:pt x="0" y="13335"/>
                    <a:pt x="0" y="29845"/>
                  </a:cubicBezTo>
                  <a:cubicBezTo>
                    <a:pt x="0" y="46355"/>
                    <a:pt x="13335" y="59690"/>
                    <a:pt x="29845" y="59690"/>
                  </a:cubicBezTo>
                  <a:cubicBezTo>
                    <a:pt x="46355" y="59690"/>
                    <a:pt x="59690" y="46355"/>
                    <a:pt x="59690" y="29845"/>
                  </a:cubicBezTo>
                  <a:cubicBezTo>
                    <a:pt x="59690" y="13335"/>
                    <a:pt x="46355" y="0"/>
                    <a:pt x="29845" y="0"/>
                  </a:cubicBezTo>
                  <a:close/>
                </a:path>
              </a:pathLst>
            </a:custGeom>
            <a:solidFill>
              <a:srgbClr val="EE0C3D"/>
            </a:solidFill>
            <a:ln w="6350"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85FE592A-6126-4BCC-ADE9-B89F6046E978}"/>
                </a:ext>
              </a:extLst>
            </p:cNvPr>
            <p:cNvSpPr/>
            <p:nvPr/>
          </p:nvSpPr>
          <p:spPr bwMode="ltGray">
            <a:xfrm>
              <a:off x="11542394" y="6605269"/>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7150" y="0"/>
                  </a:moveTo>
                  <a:cubicBezTo>
                    <a:pt x="25400" y="0"/>
                    <a:pt x="0" y="25400"/>
                    <a:pt x="0" y="57150"/>
                  </a:cubicBezTo>
                  <a:cubicBezTo>
                    <a:pt x="0" y="88900"/>
                    <a:pt x="25400" y="114300"/>
                    <a:pt x="57150" y="114300"/>
                  </a:cubicBezTo>
                  <a:cubicBezTo>
                    <a:pt x="88900" y="114300"/>
                    <a:pt x="114300" y="88900"/>
                    <a:pt x="114300" y="57150"/>
                  </a:cubicBezTo>
                  <a:cubicBezTo>
                    <a:pt x="114300" y="25400"/>
                    <a:pt x="88265" y="0"/>
                    <a:pt x="57150" y="0"/>
                  </a:cubicBezTo>
                  <a:close/>
                </a:path>
              </a:pathLst>
            </a:custGeom>
            <a:solidFill>
              <a:srgbClr val="EE0C3D"/>
            </a:solidFill>
            <a:ln w="6350"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A180C72B-7C4D-4F04-A71A-13563BA22F08}"/>
                </a:ext>
              </a:extLst>
            </p:cNvPr>
            <p:cNvSpPr/>
            <p:nvPr/>
          </p:nvSpPr>
          <p:spPr bwMode="ltGray">
            <a:xfrm>
              <a:off x="11143615" y="6572884"/>
              <a:ext cx="179069" cy="179070"/>
            </a:xfrm>
            <a:custGeom>
              <a:avLst/>
              <a:gdLst>
                <a:gd name="connsiteX0" fmla="*/ 89535 w 179069"/>
                <a:gd name="connsiteY0" fmla="*/ 0 h 179070"/>
                <a:gd name="connsiteX1" fmla="*/ 0 w 179069"/>
                <a:gd name="connsiteY1" fmla="*/ 89535 h 179070"/>
                <a:gd name="connsiteX2" fmla="*/ 89535 w 179069"/>
                <a:gd name="connsiteY2" fmla="*/ 179070 h 179070"/>
                <a:gd name="connsiteX3" fmla="*/ 179070 w 179069"/>
                <a:gd name="connsiteY3" fmla="*/ 89535 h 179070"/>
                <a:gd name="connsiteX4" fmla="*/ 89535 w 179069"/>
                <a:gd name="connsiteY4" fmla="*/ 0 h 179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69" h="179070">
                  <a:moveTo>
                    <a:pt x="89535" y="0"/>
                  </a:moveTo>
                  <a:cubicBezTo>
                    <a:pt x="40005" y="0"/>
                    <a:pt x="0" y="40005"/>
                    <a:pt x="0" y="89535"/>
                  </a:cubicBezTo>
                  <a:cubicBezTo>
                    <a:pt x="0" y="139065"/>
                    <a:pt x="40005" y="179070"/>
                    <a:pt x="89535" y="179070"/>
                  </a:cubicBezTo>
                  <a:cubicBezTo>
                    <a:pt x="139065" y="179070"/>
                    <a:pt x="179070" y="139065"/>
                    <a:pt x="179070" y="89535"/>
                  </a:cubicBezTo>
                  <a:cubicBezTo>
                    <a:pt x="179070" y="40005"/>
                    <a:pt x="139700" y="0"/>
                    <a:pt x="89535" y="0"/>
                  </a:cubicBezTo>
                  <a:close/>
                </a:path>
              </a:pathLst>
            </a:custGeom>
            <a:solidFill>
              <a:srgbClr val="EE0C3D"/>
            </a:solidFill>
            <a:ln w="6350"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405B22EB-7852-41F5-A287-EE3CC99E147E}"/>
                </a:ext>
              </a:extLst>
            </p:cNvPr>
            <p:cNvSpPr/>
            <p:nvPr/>
          </p:nvSpPr>
          <p:spPr bwMode="ltGray">
            <a:xfrm>
              <a:off x="10748645" y="6543675"/>
              <a:ext cx="237490" cy="237490"/>
            </a:xfrm>
            <a:custGeom>
              <a:avLst/>
              <a:gdLst>
                <a:gd name="connsiteX0" fmla="*/ 237490 w 237490"/>
                <a:gd name="connsiteY0" fmla="*/ 118745 h 237490"/>
                <a:gd name="connsiteX1" fmla="*/ 118745 w 237490"/>
                <a:gd name="connsiteY1" fmla="*/ 237489 h 237490"/>
                <a:gd name="connsiteX2" fmla="*/ 0 w 237490"/>
                <a:gd name="connsiteY2" fmla="*/ 118745 h 237490"/>
                <a:gd name="connsiteX3" fmla="*/ 118745 w 237490"/>
                <a:gd name="connsiteY3" fmla="*/ 0 h 237490"/>
                <a:gd name="connsiteX4" fmla="*/ 237490 w 237490"/>
                <a:gd name="connsiteY4" fmla="*/ 118745 h 23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 h="237490">
                  <a:moveTo>
                    <a:pt x="237490" y="118745"/>
                  </a:moveTo>
                  <a:cubicBezTo>
                    <a:pt x="237490" y="184326"/>
                    <a:pt x="184326" y="237489"/>
                    <a:pt x="118745" y="237489"/>
                  </a:cubicBezTo>
                  <a:cubicBezTo>
                    <a:pt x="53164" y="237489"/>
                    <a:pt x="0" y="184325"/>
                    <a:pt x="0" y="118745"/>
                  </a:cubicBezTo>
                  <a:cubicBezTo>
                    <a:pt x="0" y="53163"/>
                    <a:pt x="53165" y="0"/>
                    <a:pt x="118745" y="0"/>
                  </a:cubicBezTo>
                  <a:cubicBezTo>
                    <a:pt x="184326" y="0"/>
                    <a:pt x="237490" y="53164"/>
                    <a:pt x="237490" y="118745"/>
                  </a:cubicBezTo>
                  <a:close/>
                </a:path>
              </a:pathLst>
            </a:custGeom>
            <a:solidFill>
              <a:srgbClr val="EE0C3D"/>
            </a:solidFill>
            <a:ln w="6350"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1C1968D3-C33A-4A33-BFDF-5C95BBE0FA63}"/>
                </a:ext>
              </a:extLst>
            </p:cNvPr>
            <p:cNvSpPr/>
            <p:nvPr/>
          </p:nvSpPr>
          <p:spPr bwMode="ltGray">
            <a:xfrm>
              <a:off x="10361930" y="6522719"/>
              <a:ext cx="279400" cy="279400"/>
            </a:xfrm>
            <a:custGeom>
              <a:avLst/>
              <a:gdLst>
                <a:gd name="connsiteX0" fmla="*/ 139700 w 279400"/>
                <a:gd name="connsiteY0" fmla="*/ 0 h 279400"/>
                <a:gd name="connsiteX1" fmla="*/ 0 w 279400"/>
                <a:gd name="connsiteY1" fmla="*/ 139700 h 279400"/>
                <a:gd name="connsiteX2" fmla="*/ 139700 w 279400"/>
                <a:gd name="connsiteY2" fmla="*/ 279400 h 279400"/>
                <a:gd name="connsiteX3" fmla="*/ 279400 w 279400"/>
                <a:gd name="connsiteY3" fmla="*/ 139700 h 279400"/>
                <a:gd name="connsiteX4" fmla="*/ 139700 w 279400"/>
                <a:gd name="connsiteY4" fmla="*/ 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139700" y="0"/>
                  </a:moveTo>
                  <a:cubicBezTo>
                    <a:pt x="62230" y="0"/>
                    <a:pt x="0" y="62865"/>
                    <a:pt x="0" y="139700"/>
                  </a:cubicBezTo>
                  <a:cubicBezTo>
                    <a:pt x="0" y="216536"/>
                    <a:pt x="62864" y="279400"/>
                    <a:pt x="139700" y="279400"/>
                  </a:cubicBezTo>
                  <a:cubicBezTo>
                    <a:pt x="217170" y="279400"/>
                    <a:pt x="279400" y="216536"/>
                    <a:pt x="279400" y="139700"/>
                  </a:cubicBezTo>
                  <a:cubicBezTo>
                    <a:pt x="279400" y="62865"/>
                    <a:pt x="217170" y="0"/>
                    <a:pt x="139700" y="0"/>
                  </a:cubicBezTo>
                  <a:close/>
                </a:path>
              </a:pathLst>
            </a:custGeom>
            <a:solidFill>
              <a:srgbClr val="EE0C3D"/>
            </a:solidFill>
            <a:ln w="6350"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47DEDF3F-5742-44EE-A90A-B8965101D45E}"/>
                </a:ext>
              </a:extLst>
            </p:cNvPr>
            <p:cNvSpPr/>
            <p:nvPr/>
          </p:nvSpPr>
          <p:spPr bwMode="ltGray">
            <a:xfrm>
              <a:off x="9984740" y="6511290"/>
              <a:ext cx="302259" cy="302259"/>
            </a:xfrm>
            <a:custGeom>
              <a:avLst/>
              <a:gdLst>
                <a:gd name="connsiteX0" fmla="*/ 302260 w 302259"/>
                <a:gd name="connsiteY0" fmla="*/ 151130 h 302259"/>
                <a:gd name="connsiteX1" fmla="*/ 151130 w 302259"/>
                <a:gd name="connsiteY1" fmla="*/ 302260 h 302259"/>
                <a:gd name="connsiteX2" fmla="*/ -1 w 302259"/>
                <a:gd name="connsiteY2" fmla="*/ 151130 h 302259"/>
                <a:gd name="connsiteX3" fmla="*/ 151130 w 302259"/>
                <a:gd name="connsiteY3" fmla="*/ -1 h 302259"/>
                <a:gd name="connsiteX4" fmla="*/ 302260 w 302259"/>
                <a:gd name="connsiteY4" fmla="*/ 151130 h 30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59" h="302259">
                  <a:moveTo>
                    <a:pt x="302260" y="151130"/>
                  </a:moveTo>
                  <a:cubicBezTo>
                    <a:pt x="302260" y="234597"/>
                    <a:pt x="234597" y="302260"/>
                    <a:pt x="151130" y="302260"/>
                  </a:cubicBezTo>
                  <a:cubicBezTo>
                    <a:pt x="67663" y="302260"/>
                    <a:pt x="-1" y="234597"/>
                    <a:pt x="-1" y="151130"/>
                  </a:cubicBezTo>
                  <a:cubicBezTo>
                    <a:pt x="-1" y="67663"/>
                    <a:pt x="67663" y="-1"/>
                    <a:pt x="151130" y="-1"/>
                  </a:cubicBezTo>
                  <a:cubicBezTo>
                    <a:pt x="234597" y="-1"/>
                    <a:pt x="302260" y="67663"/>
                    <a:pt x="302260" y="151130"/>
                  </a:cubicBezTo>
                  <a:close/>
                </a:path>
              </a:pathLst>
            </a:custGeom>
            <a:solidFill>
              <a:srgbClr val="EE0C3D"/>
            </a:solidFill>
            <a:ln w="6350"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635E70C6-959E-4D27-9A74-F99EA6F59B35}"/>
                </a:ext>
              </a:extLst>
            </p:cNvPr>
            <p:cNvSpPr/>
            <p:nvPr/>
          </p:nvSpPr>
          <p:spPr bwMode="ltGray">
            <a:xfrm>
              <a:off x="9613900" y="6506210"/>
              <a:ext cx="312419" cy="312419"/>
            </a:xfrm>
            <a:custGeom>
              <a:avLst/>
              <a:gdLst>
                <a:gd name="connsiteX0" fmla="*/ 312420 w 312419"/>
                <a:gd name="connsiteY0" fmla="*/ 156210 h 312419"/>
                <a:gd name="connsiteX1" fmla="*/ 156210 w 312419"/>
                <a:gd name="connsiteY1" fmla="*/ 312420 h 312419"/>
                <a:gd name="connsiteX2" fmla="*/ 0 w 312419"/>
                <a:gd name="connsiteY2" fmla="*/ 156210 h 312419"/>
                <a:gd name="connsiteX3" fmla="*/ 156210 w 312419"/>
                <a:gd name="connsiteY3" fmla="*/ 0 h 312419"/>
                <a:gd name="connsiteX4" fmla="*/ 312420 w 312419"/>
                <a:gd name="connsiteY4" fmla="*/ 156210 h 31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19" h="312419">
                  <a:moveTo>
                    <a:pt x="312420" y="156210"/>
                  </a:moveTo>
                  <a:cubicBezTo>
                    <a:pt x="312420" y="242482"/>
                    <a:pt x="242482" y="312420"/>
                    <a:pt x="156210" y="312420"/>
                  </a:cubicBezTo>
                  <a:cubicBezTo>
                    <a:pt x="69938" y="312420"/>
                    <a:pt x="0" y="242482"/>
                    <a:pt x="0" y="156210"/>
                  </a:cubicBezTo>
                  <a:cubicBezTo>
                    <a:pt x="0" y="69937"/>
                    <a:pt x="69938" y="0"/>
                    <a:pt x="156210" y="0"/>
                  </a:cubicBezTo>
                  <a:cubicBezTo>
                    <a:pt x="242482" y="0"/>
                    <a:pt x="312420" y="69937"/>
                    <a:pt x="312420" y="156210"/>
                  </a:cubicBezTo>
                  <a:close/>
                </a:path>
              </a:pathLst>
            </a:custGeom>
            <a:solidFill>
              <a:srgbClr val="EE0C3D"/>
            </a:solidFill>
            <a:ln w="6350"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FC2767C5-FBCA-475F-9D05-19E0475AA59B}"/>
                </a:ext>
              </a:extLst>
            </p:cNvPr>
            <p:cNvSpPr/>
            <p:nvPr/>
          </p:nvSpPr>
          <p:spPr bwMode="ltGray">
            <a:xfrm>
              <a:off x="9245600" y="6504305"/>
              <a:ext cx="316230" cy="316229"/>
            </a:xfrm>
            <a:custGeom>
              <a:avLst/>
              <a:gdLst>
                <a:gd name="connsiteX0" fmla="*/ 158115 w 316230"/>
                <a:gd name="connsiteY0" fmla="*/ 0 h 316229"/>
                <a:gd name="connsiteX1" fmla="*/ 0 w 316230"/>
                <a:gd name="connsiteY1" fmla="*/ 158114 h 316229"/>
                <a:gd name="connsiteX2" fmla="*/ 158115 w 316230"/>
                <a:gd name="connsiteY2" fmla="*/ 316230 h 316229"/>
                <a:gd name="connsiteX3" fmla="*/ 316230 w 316230"/>
                <a:gd name="connsiteY3" fmla="*/ 158114 h 316229"/>
                <a:gd name="connsiteX4" fmla="*/ 158115 w 316230"/>
                <a:gd name="connsiteY4" fmla="*/ 0 h 31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30" h="316229">
                  <a:moveTo>
                    <a:pt x="158115" y="0"/>
                  </a:moveTo>
                  <a:cubicBezTo>
                    <a:pt x="70485" y="0"/>
                    <a:pt x="0" y="71120"/>
                    <a:pt x="0" y="158114"/>
                  </a:cubicBezTo>
                  <a:cubicBezTo>
                    <a:pt x="0" y="245110"/>
                    <a:pt x="71120" y="316230"/>
                    <a:pt x="158115" y="316230"/>
                  </a:cubicBezTo>
                  <a:cubicBezTo>
                    <a:pt x="245745" y="316230"/>
                    <a:pt x="316230" y="245110"/>
                    <a:pt x="316230" y="158114"/>
                  </a:cubicBezTo>
                  <a:cubicBezTo>
                    <a:pt x="316230" y="71120"/>
                    <a:pt x="245745" y="0"/>
                    <a:pt x="158115" y="0"/>
                  </a:cubicBezTo>
                  <a:close/>
                </a:path>
              </a:pathLst>
            </a:custGeom>
            <a:solidFill>
              <a:srgbClr val="EE0C3D"/>
            </a:solidFill>
            <a:ln w="6350"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00BBD0B3-46A6-4B58-9873-3E22DC138F02}"/>
                </a:ext>
              </a:extLst>
            </p:cNvPr>
            <p:cNvSpPr/>
            <p:nvPr/>
          </p:nvSpPr>
          <p:spPr bwMode="ltGray">
            <a:xfrm>
              <a:off x="8880475" y="6504940"/>
              <a:ext cx="314959" cy="314959"/>
            </a:xfrm>
            <a:custGeom>
              <a:avLst/>
              <a:gdLst>
                <a:gd name="connsiteX0" fmla="*/ 314960 w 314959"/>
                <a:gd name="connsiteY0" fmla="*/ 157480 h 314959"/>
                <a:gd name="connsiteX1" fmla="*/ 157480 w 314959"/>
                <a:gd name="connsiteY1" fmla="*/ 314960 h 314959"/>
                <a:gd name="connsiteX2" fmla="*/ -1 w 314959"/>
                <a:gd name="connsiteY2" fmla="*/ 157480 h 314959"/>
                <a:gd name="connsiteX3" fmla="*/ 157480 w 314959"/>
                <a:gd name="connsiteY3" fmla="*/ -1 h 314959"/>
                <a:gd name="connsiteX4" fmla="*/ 314960 w 314959"/>
                <a:gd name="connsiteY4" fmla="*/ 157480 h 31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59" h="314959">
                  <a:moveTo>
                    <a:pt x="314960" y="157480"/>
                  </a:moveTo>
                  <a:cubicBezTo>
                    <a:pt x="314960" y="244453"/>
                    <a:pt x="244453" y="314960"/>
                    <a:pt x="157480" y="314960"/>
                  </a:cubicBezTo>
                  <a:cubicBezTo>
                    <a:pt x="70506" y="314960"/>
                    <a:pt x="-1" y="244453"/>
                    <a:pt x="-1" y="157480"/>
                  </a:cubicBezTo>
                  <a:cubicBezTo>
                    <a:pt x="-1" y="70506"/>
                    <a:pt x="70506" y="-1"/>
                    <a:pt x="157480" y="-1"/>
                  </a:cubicBezTo>
                  <a:cubicBezTo>
                    <a:pt x="244453" y="-1"/>
                    <a:pt x="314960" y="70506"/>
                    <a:pt x="314960" y="157480"/>
                  </a:cubicBezTo>
                  <a:close/>
                </a:path>
              </a:pathLst>
            </a:custGeom>
            <a:solidFill>
              <a:srgbClr val="EE0C3D"/>
            </a:solidFill>
            <a:ln w="6350"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0A05E886-4BC7-442F-B820-AD70C8BCD665}"/>
                </a:ext>
              </a:extLst>
            </p:cNvPr>
            <p:cNvSpPr/>
            <p:nvPr/>
          </p:nvSpPr>
          <p:spPr bwMode="ltGray">
            <a:xfrm>
              <a:off x="8517255" y="6507480"/>
              <a:ext cx="309880" cy="309880"/>
            </a:xfrm>
            <a:custGeom>
              <a:avLst/>
              <a:gdLst>
                <a:gd name="connsiteX0" fmla="*/ 309880 w 309880"/>
                <a:gd name="connsiteY0" fmla="*/ 154940 h 309880"/>
                <a:gd name="connsiteX1" fmla="*/ 154940 w 309880"/>
                <a:gd name="connsiteY1" fmla="*/ 309880 h 309880"/>
                <a:gd name="connsiteX2" fmla="*/ 0 w 309880"/>
                <a:gd name="connsiteY2" fmla="*/ 154940 h 309880"/>
                <a:gd name="connsiteX3" fmla="*/ 154940 w 309880"/>
                <a:gd name="connsiteY3" fmla="*/ 0 h 309880"/>
                <a:gd name="connsiteX4" fmla="*/ 309880 w 309880"/>
                <a:gd name="connsiteY4" fmla="*/ 154940 h 309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 h="309880">
                  <a:moveTo>
                    <a:pt x="309880" y="154940"/>
                  </a:moveTo>
                  <a:cubicBezTo>
                    <a:pt x="309880" y="240510"/>
                    <a:pt x="240511" y="309880"/>
                    <a:pt x="154940" y="309880"/>
                  </a:cubicBezTo>
                  <a:cubicBezTo>
                    <a:pt x="69369" y="309880"/>
                    <a:pt x="0" y="240511"/>
                    <a:pt x="0" y="154940"/>
                  </a:cubicBezTo>
                  <a:cubicBezTo>
                    <a:pt x="0" y="69369"/>
                    <a:pt x="69368" y="0"/>
                    <a:pt x="154940" y="0"/>
                  </a:cubicBezTo>
                  <a:cubicBezTo>
                    <a:pt x="240510" y="0"/>
                    <a:pt x="309880" y="69368"/>
                    <a:pt x="309880" y="154940"/>
                  </a:cubicBezTo>
                  <a:close/>
                </a:path>
              </a:pathLst>
            </a:custGeom>
            <a:solidFill>
              <a:srgbClr val="EE0C3D"/>
            </a:solidFill>
            <a:ln w="6350"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F4624253-663C-43DA-9694-99BF8094360E}"/>
                </a:ext>
              </a:extLst>
            </p:cNvPr>
            <p:cNvSpPr/>
            <p:nvPr/>
          </p:nvSpPr>
          <p:spPr bwMode="ltGray">
            <a:xfrm>
              <a:off x="8159750" y="6515735"/>
              <a:ext cx="293369" cy="293369"/>
            </a:xfrm>
            <a:custGeom>
              <a:avLst/>
              <a:gdLst>
                <a:gd name="connsiteX0" fmla="*/ 293370 w 293369"/>
                <a:gd name="connsiteY0" fmla="*/ 146685 h 293369"/>
                <a:gd name="connsiteX1" fmla="*/ 146685 w 293369"/>
                <a:gd name="connsiteY1" fmla="*/ 293370 h 293369"/>
                <a:gd name="connsiteX2" fmla="*/ 0 w 293369"/>
                <a:gd name="connsiteY2" fmla="*/ 146685 h 293369"/>
                <a:gd name="connsiteX3" fmla="*/ 146685 w 293369"/>
                <a:gd name="connsiteY3" fmla="*/ 0 h 293369"/>
                <a:gd name="connsiteX4" fmla="*/ 293370 w 293369"/>
                <a:gd name="connsiteY4" fmla="*/ 146685 h 293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9" h="293369">
                  <a:moveTo>
                    <a:pt x="293370" y="146685"/>
                  </a:moveTo>
                  <a:cubicBezTo>
                    <a:pt x="293370" y="227697"/>
                    <a:pt x="227697" y="293370"/>
                    <a:pt x="146685" y="293370"/>
                  </a:cubicBezTo>
                  <a:cubicBezTo>
                    <a:pt x="65673" y="293370"/>
                    <a:pt x="0" y="227697"/>
                    <a:pt x="0" y="146685"/>
                  </a:cubicBezTo>
                  <a:cubicBezTo>
                    <a:pt x="0" y="65673"/>
                    <a:pt x="65673" y="0"/>
                    <a:pt x="146685" y="0"/>
                  </a:cubicBezTo>
                  <a:cubicBezTo>
                    <a:pt x="227697" y="0"/>
                    <a:pt x="293370" y="65673"/>
                    <a:pt x="293370" y="146685"/>
                  </a:cubicBezTo>
                  <a:close/>
                </a:path>
              </a:pathLst>
            </a:custGeom>
            <a:solidFill>
              <a:srgbClr val="EE0C3D"/>
            </a:solidFill>
            <a:ln w="6350"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CF339E07-E20C-4E83-8D1A-278F40165F2B}"/>
                </a:ext>
              </a:extLst>
            </p:cNvPr>
            <p:cNvSpPr/>
            <p:nvPr/>
          </p:nvSpPr>
          <p:spPr bwMode="ltGray">
            <a:xfrm>
              <a:off x="7809230" y="6532244"/>
              <a:ext cx="261619" cy="261620"/>
            </a:xfrm>
            <a:custGeom>
              <a:avLst/>
              <a:gdLst>
                <a:gd name="connsiteX0" fmla="*/ 130810 w 261619"/>
                <a:gd name="connsiteY0" fmla="*/ 0 h 261620"/>
                <a:gd name="connsiteX1" fmla="*/ 0 w 261619"/>
                <a:gd name="connsiteY1" fmla="*/ 130811 h 261620"/>
                <a:gd name="connsiteX2" fmla="*/ 130810 w 261619"/>
                <a:gd name="connsiteY2" fmla="*/ 261620 h 261620"/>
                <a:gd name="connsiteX3" fmla="*/ 261620 w 261619"/>
                <a:gd name="connsiteY3" fmla="*/ 130811 h 261620"/>
                <a:gd name="connsiteX4" fmla="*/ 130810 w 261619"/>
                <a:gd name="connsiteY4" fmla="*/ 0 h 26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19" h="261620">
                  <a:moveTo>
                    <a:pt x="130810" y="0"/>
                  </a:moveTo>
                  <a:cubicBezTo>
                    <a:pt x="58420" y="0"/>
                    <a:pt x="0" y="58420"/>
                    <a:pt x="0" y="130811"/>
                  </a:cubicBezTo>
                  <a:cubicBezTo>
                    <a:pt x="0" y="203200"/>
                    <a:pt x="58420" y="261620"/>
                    <a:pt x="130810" y="261620"/>
                  </a:cubicBezTo>
                  <a:cubicBezTo>
                    <a:pt x="203200" y="261620"/>
                    <a:pt x="261620" y="203200"/>
                    <a:pt x="261620" y="130811"/>
                  </a:cubicBezTo>
                  <a:cubicBezTo>
                    <a:pt x="261620" y="58420"/>
                    <a:pt x="203200" y="0"/>
                    <a:pt x="130810" y="0"/>
                  </a:cubicBezTo>
                  <a:close/>
                </a:path>
              </a:pathLst>
            </a:custGeom>
            <a:solidFill>
              <a:srgbClr val="EE0C3D"/>
            </a:solidFill>
            <a:ln w="6350"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074354EA-F9E1-49E3-845B-C4B995C45365}"/>
                </a:ext>
              </a:extLst>
            </p:cNvPr>
            <p:cNvSpPr/>
            <p:nvPr/>
          </p:nvSpPr>
          <p:spPr bwMode="ltGray">
            <a:xfrm>
              <a:off x="7470139" y="6558280"/>
              <a:ext cx="208280" cy="208280"/>
            </a:xfrm>
            <a:custGeom>
              <a:avLst/>
              <a:gdLst>
                <a:gd name="connsiteX0" fmla="*/ 208280 w 208280"/>
                <a:gd name="connsiteY0" fmla="*/ 104140 h 208280"/>
                <a:gd name="connsiteX1" fmla="*/ 104140 w 208280"/>
                <a:gd name="connsiteY1" fmla="*/ 208280 h 208280"/>
                <a:gd name="connsiteX2" fmla="*/ -1 w 208280"/>
                <a:gd name="connsiteY2" fmla="*/ 104140 h 208280"/>
                <a:gd name="connsiteX3" fmla="*/ 104140 w 208280"/>
                <a:gd name="connsiteY3" fmla="*/ 0 h 208280"/>
                <a:gd name="connsiteX4" fmla="*/ 208280 w 208280"/>
                <a:gd name="connsiteY4" fmla="*/ 104140 h 208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280" h="208280">
                  <a:moveTo>
                    <a:pt x="208280" y="104140"/>
                  </a:moveTo>
                  <a:cubicBezTo>
                    <a:pt x="208280" y="161655"/>
                    <a:pt x="161655" y="208280"/>
                    <a:pt x="104140" y="208280"/>
                  </a:cubicBezTo>
                  <a:cubicBezTo>
                    <a:pt x="46624" y="208280"/>
                    <a:pt x="-1" y="161655"/>
                    <a:pt x="-1" y="104140"/>
                  </a:cubicBezTo>
                  <a:cubicBezTo>
                    <a:pt x="-1" y="46625"/>
                    <a:pt x="46624" y="0"/>
                    <a:pt x="104140" y="0"/>
                  </a:cubicBezTo>
                  <a:cubicBezTo>
                    <a:pt x="161655" y="0"/>
                    <a:pt x="208280" y="46625"/>
                    <a:pt x="208280" y="104140"/>
                  </a:cubicBezTo>
                  <a:close/>
                </a:path>
              </a:pathLst>
            </a:custGeom>
            <a:solidFill>
              <a:srgbClr val="EE0C3D"/>
            </a:solidFill>
            <a:ln w="6350"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9A7E819F-F87F-4F69-8CB4-14126454BBF4}"/>
                </a:ext>
              </a:extLst>
            </p:cNvPr>
            <p:cNvSpPr/>
            <p:nvPr/>
          </p:nvSpPr>
          <p:spPr bwMode="ltGray">
            <a:xfrm>
              <a:off x="7135494" y="6590030"/>
              <a:ext cx="146050" cy="146050"/>
            </a:xfrm>
            <a:custGeom>
              <a:avLst/>
              <a:gdLst>
                <a:gd name="connsiteX0" fmla="*/ 73025 w 146050"/>
                <a:gd name="connsiteY0" fmla="*/ 0 h 146050"/>
                <a:gd name="connsiteX1" fmla="*/ 0 w 146050"/>
                <a:gd name="connsiteY1" fmla="*/ 73025 h 146050"/>
                <a:gd name="connsiteX2" fmla="*/ 73025 w 146050"/>
                <a:gd name="connsiteY2" fmla="*/ 146050 h 146050"/>
                <a:gd name="connsiteX3" fmla="*/ 146050 w 146050"/>
                <a:gd name="connsiteY3" fmla="*/ 73025 h 146050"/>
                <a:gd name="connsiteX4" fmla="*/ 73025 w 14605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 h="146050">
                  <a:moveTo>
                    <a:pt x="73025" y="0"/>
                  </a:moveTo>
                  <a:cubicBezTo>
                    <a:pt x="33020" y="0"/>
                    <a:pt x="0" y="32385"/>
                    <a:pt x="0" y="73025"/>
                  </a:cubicBezTo>
                  <a:cubicBezTo>
                    <a:pt x="0" y="113664"/>
                    <a:pt x="32386" y="146050"/>
                    <a:pt x="73025" y="146050"/>
                  </a:cubicBezTo>
                  <a:cubicBezTo>
                    <a:pt x="113030" y="146050"/>
                    <a:pt x="146050" y="113664"/>
                    <a:pt x="146050" y="73025"/>
                  </a:cubicBezTo>
                  <a:cubicBezTo>
                    <a:pt x="146050" y="32385"/>
                    <a:pt x="113030" y="0"/>
                    <a:pt x="73025" y="0"/>
                  </a:cubicBezTo>
                  <a:close/>
                </a:path>
              </a:pathLst>
            </a:custGeom>
            <a:solidFill>
              <a:srgbClr val="EE0C3D"/>
            </a:solidFill>
            <a:ln w="6350"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45A6BC77-36F1-4B53-9252-2A4ABC722A8C}"/>
                </a:ext>
              </a:extLst>
            </p:cNvPr>
            <p:cNvSpPr/>
            <p:nvPr/>
          </p:nvSpPr>
          <p:spPr bwMode="ltGray">
            <a:xfrm>
              <a:off x="6801484" y="6621144"/>
              <a:ext cx="82550" cy="82550"/>
            </a:xfrm>
            <a:custGeom>
              <a:avLst/>
              <a:gdLst>
                <a:gd name="connsiteX0" fmla="*/ 41275 w 82550"/>
                <a:gd name="connsiteY0" fmla="*/ 0 h 82550"/>
                <a:gd name="connsiteX1" fmla="*/ 0 w 82550"/>
                <a:gd name="connsiteY1" fmla="*/ 41275 h 82550"/>
                <a:gd name="connsiteX2" fmla="*/ 41275 w 82550"/>
                <a:gd name="connsiteY2" fmla="*/ 82550 h 82550"/>
                <a:gd name="connsiteX3" fmla="*/ 82550 w 82550"/>
                <a:gd name="connsiteY3" fmla="*/ 41275 h 82550"/>
                <a:gd name="connsiteX4" fmla="*/ 41275 w 82550"/>
                <a:gd name="connsiteY4" fmla="*/ 0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41275" y="0"/>
                  </a:moveTo>
                  <a:cubicBezTo>
                    <a:pt x="18415" y="0"/>
                    <a:pt x="0" y="18415"/>
                    <a:pt x="0" y="41275"/>
                  </a:cubicBezTo>
                  <a:cubicBezTo>
                    <a:pt x="0" y="64136"/>
                    <a:pt x="18415" y="82550"/>
                    <a:pt x="41275" y="82550"/>
                  </a:cubicBezTo>
                  <a:cubicBezTo>
                    <a:pt x="64135" y="82550"/>
                    <a:pt x="82550" y="64136"/>
                    <a:pt x="82550" y="41275"/>
                  </a:cubicBezTo>
                  <a:cubicBezTo>
                    <a:pt x="82550" y="18415"/>
                    <a:pt x="64135" y="0"/>
                    <a:pt x="41275" y="0"/>
                  </a:cubicBezTo>
                  <a:close/>
                </a:path>
              </a:pathLst>
            </a:custGeom>
            <a:solidFill>
              <a:srgbClr val="EE0C3D"/>
            </a:solidFill>
            <a:ln w="6350"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CAF7810B-178F-475F-A113-908E783B35D4}"/>
                </a:ext>
              </a:extLst>
            </p:cNvPr>
            <p:cNvSpPr/>
            <p:nvPr/>
          </p:nvSpPr>
          <p:spPr bwMode="ltGray">
            <a:xfrm>
              <a:off x="6456045" y="6642734"/>
              <a:ext cx="40639" cy="40640"/>
            </a:xfrm>
            <a:custGeom>
              <a:avLst/>
              <a:gdLst>
                <a:gd name="connsiteX0" fmla="*/ 20320 w 40639"/>
                <a:gd name="connsiteY0" fmla="*/ 0 h 40640"/>
                <a:gd name="connsiteX1" fmla="*/ 0 w 40639"/>
                <a:gd name="connsiteY1" fmla="*/ 20320 h 40640"/>
                <a:gd name="connsiteX2" fmla="*/ 20320 w 40639"/>
                <a:gd name="connsiteY2" fmla="*/ 40640 h 40640"/>
                <a:gd name="connsiteX3" fmla="*/ 40640 w 40639"/>
                <a:gd name="connsiteY3" fmla="*/ 20320 h 40640"/>
                <a:gd name="connsiteX4" fmla="*/ 20320 w 40639"/>
                <a:gd name="connsiteY4" fmla="*/ 0 h 4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39" h="40640">
                  <a:moveTo>
                    <a:pt x="20320" y="0"/>
                  </a:moveTo>
                  <a:cubicBezTo>
                    <a:pt x="9525" y="0"/>
                    <a:pt x="0" y="8890"/>
                    <a:pt x="0" y="20320"/>
                  </a:cubicBezTo>
                  <a:cubicBezTo>
                    <a:pt x="0" y="31750"/>
                    <a:pt x="8890" y="40640"/>
                    <a:pt x="20320" y="40640"/>
                  </a:cubicBezTo>
                  <a:cubicBezTo>
                    <a:pt x="31115" y="40640"/>
                    <a:pt x="40640" y="31750"/>
                    <a:pt x="40640" y="20320"/>
                  </a:cubicBezTo>
                  <a:cubicBezTo>
                    <a:pt x="40640" y="8890"/>
                    <a:pt x="31750" y="0"/>
                    <a:pt x="20320" y="0"/>
                  </a:cubicBezTo>
                  <a:close/>
                </a:path>
              </a:pathLst>
            </a:custGeom>
            <a:solidFill>
              <a:srgbClr val="EE0C3D"/>
            </a:solidFill>
            <a:ln w="6350"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B9E7736F-8925-4517-9820-3AF0198A95D3}"/>
                </a:ext>
              </a:extLst>
            </p:cNvPr>
            <p:cNvSpPr/>
            <p:nvPr/>
          </p:nvSpPr>
          <p:spPr bwMode="ltGray">
            <a:xfrm>
              <a:off x="11939269" y="6270625"/>
              <a:ext cx="52070" cy="52070"/>
            </a:xfrm>
            <a:custGeom>
              <a:avLst/>
              <a:gdLst>
                <a:gd name="connsiteX0" fmla="*/ 26036 w 52070"/>
                <a:gd name="connsiteY0" fmla="*/ 52070 h 52070"/>
                <a:gd name="connsiteX1" fmla="*/ 52070 w 52070"/>
                <a:gd name="connsiteY1" fmla="*/ 26035 h 52070"/>
                <a:gd name="connsiteX2" fmla="*/ 26036 w 52070"/>
                <a:gd name="connsiteY2" fmla="*/ 0 h 52070"/>
                <a:gd name="connsiteX3" fmla="*/ 0 w 52070"/>
                <a:gd name="connsiteY3" fmla="*/ 26035 h 52070"/>
                <a:gd name="connsiteX4" fmla="*/ 26036 w 52070"/>
                <a:gd name="connsiteY4" fmla="*/ 52070 h 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 h="52070">
                  <a:moveTo>
                    <a:pt x="26036" y="52070"/>
                  </a:moveTo>
                  <a:cubicBezTo>
                    <a:pt x="40005" y="52070"/>
                    <a:pt x="52070" y="40640"/>
                    <a:pt x="52070" y="26035"/>
                  </a:cubicBezTo>
                  <a:cubicBezTo>
                    <a:pt x="52070" y="11430"/>
                    <a:pt x="40640" y="0"/>
                    <a:pt x="26036" y="0"/>
                  </a:cubicBezTo>
                  <a:cubicBezTo>
                    <a:pt x="12065" y="0"/>
                    <a:pt x="0" y="11430"/>
                    <a:pt x="0" y="26035"/>
                  </a:cubicBezTo>
                  <a:cubicBezTo>
                    <a:pt x="0" y="40640"/>
                    <a:pt x="12065" y="52070"/>
                    <a:pt x="26036" y="52070"/>
                  </a:cubicBezTo>
                  <a:close/>
                </a:path>
              </a:pathLst>
            </a:custGeom>
            <a:solidFill>
              <a:srgbClr val="EE0C3D"/>
            </a:solidFill>
            <a:ln w="6350"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02952349-5F76-4395-B123-84C1FBDBBCE8}"/>
                </a:ext>
              </a:extLst>
            </p:cNvPr>
            <p:cNvSpPr/>
            <p:nvPr/>
          </p:nvSpPr>
          <p:spPr bwMode="ltGray">
            <a:xfrm>
              <a:off x="11549380" y="6246495"/>
              <a:ext cx="100330" cy="100329"/>
            </a:xfrm>
            <a:custGeom>
              <a:avLst/>
              <a:gdLst>
                <a:gd name="connsiteX0" fmla="*/ 100330 w 100330"/>
                <a:gd name="connsiteY0" fmla="*/ 50165 h 100329"/>
                <a:gd name="connsiteX1" fmla="*/ 50165 w 100330"/>
                <a:gd name="connsiteY1" fmla="*/ 100330 h 100329"/>
                <a:gd name="connsiteX2" fmla="*/ 0 w 100330"/>
                <a:gd name="connsiteY2" fmla="*/ 50165 h 100329"/>
                <a:gd name="connsiteX3" fmla="*/ 50165 w 100330"/>
                <a:gd name="connsiteY3" fmla="*/ 0 h 100329"/>
                <a:gd name="connsiteX4" fmla="*/ 100330 w 100330"/>
                <a:gd name="connsiteY4" fmla="*/ 50165 h 10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 h="100329">
                  <a:moveTo>
                    <a:pt x="100330" y="50165"/>
                  </a:moveTo>
                  <a:cubicBezTo>
                    <a:pt x="100330" y="77870"/>
                    <a:pt x="77870" y="100330"/>
                    <a:pt x="50165" y="100330"/>
                  </a:cubicBezTo>
                  <a:cubicBezTo>
                    <a:pt x="22459" y="100330"/>
                    <a:pt x="0" y="77871"/>
                    <a:pt x="0" y="50165"/>
                  </a:cubicBezTo>
                  <a:cubicBezTo>
                    <a:pt x="0" y="22460"/>
                    <a:pt x="22459" y="0"/>
                    <a:pt x="50165" y="0"/>
                  </a:cubicBezTo>
                  <a:cubicBezTo>
                    <a:pt x="77870" y="0"/>
                    <a:pt x="100330" y="22459"/>
                    <a:pt x="100330" y="50165"/>
                  </a:cubicBezTo>
                  <a:close/>
                </a:path>
              </a:pathLst>
            </a:custGeom>
            <a:solidFill>
              <a:srgbClr val="EE0C3D"/>
            </a:solidFill>
            <a:ln w="6350"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81B0DC43-7422-4D63-8061-C5BD3896AA49}"/>
                </a:ext>
              </a:extLst>
            </p:cNvPr>
            <p:cNvSpPr/>
            <p:nvPr/>
          </p:nvSpPr>
          <p:spPr bwMode="ltGray">
            <a:xfrm>
              <a:off x="11152505" y="6216015"/>
              <a:ext cx="161289" cy="161289"/>
            </a:xfrm>
            <a:custGeom>
              <a:avLst/>
              <a:gdLst>
                <a:gd name="connsiteX0" fmla="*/ 80645 w 161289"/>
                <a:gd name="connsiteY0" fmla="*/ 161290 h 161289"/>
                <a:gd name="connsiteX1" fmla="*/ 161289 w 161289"/>
                <a:gd name="connsiteY1" fmla="*/ 80645 h 161289"/>
                <a:gd name="connsiteX2" fmla="*/ 80645 w 161289"/>
                <a:gd name="connsiteY2" fmla="*/ 0 h 161289"/>
                <a:gd name="connsiteX3" fmla="*/ 0 w 161289"/>
                <a:gd name="connsiteY3" fmla="*/ 80645 h 161289"/>
                <a:gd name="connsiteX4" fmla="*/ 80645 w 161289"/>
                <a:gd name="connsiteY4" fmla="*/ 161290 h 16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9" h="161289">
                  <a:moveTo>
                    <a:pt x="80645" y="161290"/>
                  </a:moveTo>
                  <a:cubicBezTo>
                    <a:pt x="125095" y="161290"/>
                    <a:pt x="161289" y="125095"/>
                    <a:pt x="161289" y="80645"/>
                  </a:cubicBezTo>
                  <a:cubicBezTo>
                    <a:pt x="161289" y="36195"/>
                    <a:pt x="125095" y="0"/>
                    <a:pt x="80645" y="0"/>
                  </a:cubicBezTo>
                  <a:cubicBezTo>
                    <a:pt x="36195" y="0"/>
                    <a:pt x="0" y="36195"/>
                    <a:pt x="0" y="80645"/>
                  </a:cubicBezTo>
                  <a:cubicBezTo>
                    <a:pt x="0" y="125095"/>
                    <a:pt x="36830" y="161290"/>
                    <a:pt x="80645" y="161290"/>
                  </a:cubicBezTo>
                  <a:close/>
                </a:path>
              </a:pathLst>
            </a:custGeom>
            <a:solidFill>
              <a:srgbClr val="EE0C3D"/>
            </a:solidFill>
            <a:ln w="6350"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33051175-FE45-47A1-BB61-4B15FEBE08F5}"/>
                </a:ext>
              </a:extLst>
            </p:cNvPr>
            <p:cNvSpPr/>
            <p:nvPr/>
          </p:nvSpPr>
          <p:spPr bwMode="ltGray">
            <a:xfrm>
              <a:off x="10756900" y="6186170"/>
              <a:ext cx="220980" cy="220979"/>
            </a:xfrm>
            <a:custGeom>
              <a:avLst/>
              <a:gdLst>
                <a:gd name="connsiteX0" fmla="*/ 110490 w 220980"/>
                <a:gd name="connsiteY0" fmla="*/ 220980 h 220979"/>
                <a:gd name="connsiteX1" fmla="*/ 220980 w 220980"/>
                <a:gd name="connsiteY1" fmla="*/ 110490 h 220979"/>
                <a:gd name="connsiteX2" fmla="*/ 110490 w 220980"/>
                <a:gd name="connsiteY2" fmla="*/ 0 h 220979"/>
                <a:gd name="connsiteX3" fmla="*/ 0 w 220980"/>
                <a:gd name="connsiteY3" fmla="*/ 110490 h 220979"/>
                <a:gd name="connsiteX4" fmla="*/ 110490 w 220980"/>
                <a:gd name="connsiteY4" fmla="*/ 220980 h 2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220979">
                  <a:moveTo>
                    <a:pt x="110490" y="220980"/>
                  </a:moveTo>
                  <a:cubicBezTo>
                    <a:pt x="171450" y="220980"/>
                    <a:pt x="220980" y="171450"/>
                    <a:pt x="220980" y="110490"/>
                  </a:cubicBezTo>
                  <a:cubicBezTo>
                    <a:pt x="220980" y="49530"/>
                    <a:pt x="171450" y="0"/>
                    <a:pt x="110490" y="0"/>
                  </a:cubicBezTo>
                  <a:cubicBezTo>
                    <a:pt x="49530" y="0"/>
                    <a:pt x="0" y="49530"/>
                    <a:pt x="0" y="110490"/>
                  </a:cubicBezTo>
                  <a:cubicBezTo>
                    <a:pt x="0" y="171450"/>
                    <a:pt x="49530" y="220980"/>
                    <a:pt x="110490" y="220980"/>
                  </a:cubicBezTo>
                  <a:close/>
                </a:path>
              </a:pathLst>
            </a:custGeom>
            <a:solidFill>
              <a:srgbClr val="EE0C3D"/>
            </a:solidFill>
            <a:ln w="6350"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6E178317-1554-4E64-A820-7977F55A49A9}"/>
                </a:ext>
              </a:extLst>
            </p:cNvPr>
            <p:cNvSpPr/>
            <p:nvPr/>
          </p:nvSpPr>
          <p:spPr bwMode="ltGray">
            <a:xfrm>
              <a:off x="10368915" y="6163945"/>
              <a:ext cx="265429" cy="265429"/>
            </a:xfrm>
            <a:custGeom>
              <a:avLst/>
              <a:gdLst>
                <a:gd name="connsiteX0" fmla="*/ 132715 w 265429"/>
                <a:gd name="connsiteY0" fmla="*/ 265430 h 265429"/>
                <a:gd name="connsiteX1" fmla="*/ 265430 w 265429"/>
                <a:gd name="connsiteY1" fmla="*/ 132715 h 265429"/>
                <a:gd name="connsiteX2" fmla="*/ 132715 w 265429"/>
                <a:gd name="connsiteY2" fmla="*/ 0 h 265429"/>
                <a:gd name="connsiteX3" fmla="*/ 0 w 265429"/>
                <a:gd name="connsiteY3" fmla="*/ 132715 h 265429"/>
                <a:gd name="connsiteX4" fmla="*/ 132715 w 265429"/>
                <a:gd name="connsiteY4" fmla="*/ 265430 h 26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29" h="265429">
                  <a:moveTo>
                    <a:pt x="132715" y="265430"/>
                  </a:moveTo>
                  <a:cubicBezTo>
                    <a:pt x="205740" y="265430"/>
                    <a:pt x="265430" y="206375"/>
                    <a:pt x="265430" y="132715"/>
                  </a:cubicBezTo>
                  <a:cubicBezTo>
                    <a:pt x="265430" y="59055"/>
                    <a:pt x="206375" y="0"/>
                    <a:pt x="132715" y="0"/>
                  </a:cubicBezTo>
                  <a:cubicBezTo>
                    <a:pt x="59690" y="0"/>
                    <a:pt x="0" y="59055"/>
                    <a:pt x="0" y="132715"/>
                  </a:cubicBezTo>
                  <a:cubicBezTo>
                    <a:pt x="0" y="206375"/>
                    <a:pt x="59690" y="265430"/>
                    <a:pt x="132715" y="265430"/>
                  </a:cubicBezTo>
                  <a:close/>
                </a:path>
              </a:pathLst>
            </a:custGeom>
            <a:solidFill>
              <a:srgbClr val="EE0C3D"/>
            </a:solidFill>
            <a:ln w="6350"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84D09875-A211-40F6-A21D-6096EB9B26E1}"/>
                </a:ext>
              </a:extLst>
            </p:cNvPr>
            <p:cNvSpPr/>
            <p:nvPr/>
          </p:nvSpPr>
          <p:spPr bwMode="ltGray">
            <a:xfrm>
              <a:off x="9990455" y="6151245"/>
              <a:ext cx="290830" cy="290829"/>
            </a:xfrm>
            <a:custGeom>
              <a:avLst/>
              <a:gdLst>
                <a:gd name="connsiteX0" fmla="*/ 290830 w 290830"/>
                <a:gd name="connsiteY0" fmla="*/ 145415 h 290829"/>
                <a:gd name="connsiteX1" fmla="*/ 145415 w 290830"/>
                <a:gd name="connsiteY1" fmla="*/ 290830 h 290829"/>
                <a:gd name="connsiteX2" fmla="*/ 0 w 290830"/>
                <a:gd name="connsiteY2" fmla="*/ 145415 h 290829"/>
                <a:gd name="connsiteX3" fmla="*/ 145415 w 290830"/>
                <a:gd name="connsiteY3" fmla="*/ 0 h 290829"/>
                <a:gd name="connsiteX4" fmla="*/ 290830 w 290830"/>
                <a:gd name="connsiteY4" fmla="*/ 145415 h 29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0" h="290829">
                  <a:moveTo>
                    <a:pt x="290830" y="145415"/>
                  </a:moveTo>
                  <a:cubicBezTo>
                    <a:pt x="290830" y="225725"/>
                    <a:pt x="225725" y="290830"/>
                    <a:pt x="145415" y="290830"/>
                  </a:cubicBezTo>
                  <a:cubicBezTo>
                    <a:pt x="65104" y="290830"/>
                    <a:pt x="0" y="225725"/>
                    <a:pt x="0" y="145415"/>
                  </a:cubicBezTo>
                  <a:cubicBezTo>
                    <a:pt x="0" y="65104"/>
                    <a:pt x="65104" y="0"/>
                    <a:pt x="145415" y="0"/>
                  </a:cubicBezTo>
                  <a:cubicBezTo>
                    <a:pt x="225725" y="0"/>
                    <a:pt x="290830" y="65104"/>
                    <a:pt x="290830" y="145415"/>
                  </a:cubicBezTo>
                  <a:close/>
                </a:path>
              </a:pathLst>
            </a:custGeom>
            <a:solidFill>
              <a:srgbClr val="EE0C3D"/>
            </a:solidFill>
            <a:ln w="6350"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1517B7D6-BCBE-4B99-AC47-E78AC6F21172}"/>
                </a:ext>
              </a:extLst>
            </p:cNvPr>
            <p:cNvSpPr/>
            <p:nvPr/>
          </p:nvSpPr>
          <p:spPr bwMode="ltGray">
            <a:xfrm>
              <a:off x="9617710" y="6144260"/>
              <a:ext cx="304800" cy="304800"/>
            </a:xfrm>
            <a:custGeom>
              <a:avLst/>
              <a:gdLst>
                <a:gd name="connsiteX0" fmla="*/ 304800 w 304800"/>
                <a:gd name="connsiteY0" fmla="*/ 152400 h 304800"/>
                <a:gd name="connsiteX1" fmla="*/ 152400 w 304800"/>
                <a:gd name="connsiteY1" fmla="*/ 304800 h 304800"/>
                <a:gd name="connsiteX2" fmla="*/ 0 w 304800"/>
                <a:gd name="connsiteY2" fmla="*/ 152400 h 304800"/>
                <a:gd name="connsiteX3" fmla="*/ 152400 w 304800"/>
                <a:gd name="connsiteY3" fmla="*/ 0 h 304800"/>
                <a:gd name="connsiteX4" fmla="*/ 304800 w 304800"/>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0" y="152400"/>
                  </a:moveTo>
                  <a:cubicBezTo>
                    <a:pt x="304800" y="236568"/>
                    <a:pt x="236568" y="304800"/>
                    <a:pt x="152400" y="304800"/>
                  </a:cubicBezTo>
                  <a:cubicBezTo>
                    <a:pt x="68231" y="304800"/>
                    <a:pt x="0" y="236568"/>
                    <a:pt x="0" y="152400"/>
                  </a:cubicBezTo>
                  <a:cubicBezTo>
                    <a:pt x="0" y="68232"/>
                    <a:pt x="68231" y="0"/>
                    <a:pt x="152400" y="0"/>
                  </a:cubicBezTo>
                  <a:cubicBezTo>
                    <a:pt x="236568" y="0"/>
                    <a:pt x="304800" y="68232"/>
                    <a:pt x="304800" y="152400"/>
                  </a:cubicBezTo>
                  <a:close/>
                </a:path>
              </a:pathLst>
            </a:custGeom>
            <a:solidFill>
              <a:srgbClr val="EE0C3D"/>
            </a:solidFill>
            <a:ln w="6350"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509001EF-CC89-4430-A1A7-3BFFED42D050}"/>
                </a:ext>
              </a:extLst>
            </p:cNvPr>
            <p:cNvSpPr/>
            <p:nvPr/>
          </p:nvSpPr>
          <p:spPr bwMode="ltGray">
            <a:xfrm>
              <a:off x="9248775" y="6141720"/>
              <a:ext cx="309880" cy="309879"/>
            </a:xfrm>
            <a:custGeom>
              <a:avLst/>
              <a:gdLst>
                <a:gd name="connsiteX0" fmla="*/ 309880 w 309880"/>
                <a:gd name="connsiteY0" fmla="*/ 154940 h 309879"/>
                <a:gd name="connsiteX1" fmla="*/ 154940 w 309880"/>
                <a:gd name="connsiteY1" fmla="*/ 309880 h 309879"/>
                <a:gd name="connsiteX2" fmla="*/ 0 w 309880"/>
                <a:gd name="connsiteY2" fmla="*/ 154940 h 309879"/>
                <a:gd name="connsiteX3" fmla="*/ 154940 w 309880"/>
                <a:gd name="connsiteY3" fmla="*/ 0 h 309879"/>
                <a:gd name="connsiteX4" fmla="*/ 309880 w 309880"/>
                <a:gd name="connsiteY4" fmla="*/ 154940 h 309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 h="309879">
                  <a:moveTo>
                    <a:pt x="309880" y="154940"/>
                  </a:moveTo>
                  <a:cubicBezTo>
                    <a:pt x="309880" y="240511"/>
                    <a:pt x="240512" y="309880"/>
                    <a:pt x="154940" y="309880"/>
                  </a:cubicBezTo>
                  <a:cubicBezTo>
                    <a:pt x="69369" y="309880"/>
                    <a:pt x="0" y="240511"/>
                    <a:pt x="0" y="154940"/>
                  </a:cubicBezTo>
                  <a:cubicBezTo>
                    <a:pt x="0" y="69369"/>
                    <a:pt x="69369" y="0"/>
                    <a:pt x="154940" y="0"/>
                  </a:cubicBezTo>
                  <a:cubicBezTo>
                    <a:pt x="240511" y="0"/>
                    <a:pt x="309880" y="69369"/>
                    <a:pt x="309880" y="154940"/>
                  </a:cubicBezTo>
                  <a:close/>
                </a:path>
              </a:pathLst>
            </a:custGeom>
            <a:solidFill>
              <a:srgbClr val="EE0C3D"/>
            </a:solidFill>
            <a:ln w="6350"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BDB3649C-5B77-4406-8AB1-99AC191D4993}"/>
                </a:ext>
              </a:extLst>
            </p:cNvPr>
            <p:cNvSpPr/>
            <p:nvPr/>
          </p:nvSpPr>
          <p:spPr bwMode="ltGray">
            <a:xfrm>
              <a:off x="8884285" y="6142990"/>
              <a:ext cx="307340" cy="307340"/>
            </a:xfrm>
            <a:custGeom>
              <a:avLst/>
              <a:gdLst>
                <a:gd name="connsiteX0" fmla="*/ 307340 w 307340"/>
                <a:gd name="connsiteY0" fmla="*/ 153670 h 307340"/>
                <a:gd name="connsiteX1" fmla="*/ 153670 w 307340"/>
                <a:gd name="connsiteY1" fmla="*/ 307340 h 307340"/>
                <a:gd name="connsiteX2" fmla="*/ 1 w 307340"/>
                <a:gd name="connsiteY2" fmla="*/ 153670 h 307340"/>
                <a:gd name="connsiteX3" fmla="*/ 153670 w 307340"/>
                <a:gd name="connsiteY3" fmla="*/ 0 h 307340"/>
                <a:gd name="connsiteX4" fmla="*/ 307340 w 307340"/>
                <a:gd name="connsiteY4" fmla="*/ 153670 h 30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 h="307340">
                  <a:moveTo>
                    <a:pt x="307340" y="153670"/>
                  </a:moveTo>
                  <a:cubicBezTo>
                    <a:pt x="307340" y="238539"/>
                    <a:pt x="238540" y="307340"/>
                    <a:pt x="153670" y="307340"/>
                  </a:cubicBezTo>
                  <a:cubicBezTo>
                    <a:pt x="68801" y="307340"/>
                    <a:pt x="1" y="238539"/>
                    <a:pt x="1" y="153670"/>
                  </a:cubicBezTo>
                  <a:cubicBezTo>
                    <a:pt x="1" y="68800"/>
                    <a:pt x="68801" y="0"/>
                    <a:pt x="153670" y="0"/>
                  </a:cubicBezTo>
                  <a:cubicBezTo>
                    <a:pt x="238540" y="0"/>
                    <a:pt x="307340" y="68800"/>
                    <a:pt x="307340" y="153670"/>
                  </a:cubicBezTo>
                  <a:close/>
                </a:path>
              </a:pathLst>
            </a:custGeom>
            <a:solidFill>
              <a:srgbClr val="EE0C3D"/>
            </a:solidFill>
            <a:ln w="6350"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5B06C67B-9C07-4CE5-90D5-9DA180B7CDFF}"/>
                </a:ext>
              </a:extLst>
            </p:cNvPr>
            <p:cNvSpPr/>
            <p:nvPr/>
          </p:nvSpPr>
          <p:spPr bwMode="ltGray">
            <a:xfrm>
              <a:off x="8522334" y="6146800"/>
              <a:ext cx="299720" cy="299720"/>
            </a:xfrm>
            <a:custGeom>
              <a:avLst/>
              <a:gdLst>
                <a:gd name="connsiteX0" fmla="*/ 149860 w 299720"/>
                <a:gd name="connsiteY0" fmla="*/ 299720 h 299720"/>
                <a:gd name="connsiteX1" fmla="*/ 299720 w 299720"/>
                <a:gd name="connsiteY1" fmla="*/ 149860 h 299720"/>
                <a:gd name="connsiteX2" fmla="*/ 149860 w 299720"/>
                <a:gd name="connsiteY2" fmla="*/ 0 h 299720"/>
                <a:gd name="connsiteX3" fmla="*/ 0 w 299720"/>
                <a:gd name="connsiteY3" fmla="*/ 149860 h 299720"/>
                <a:gd name="connsiteX4" fmla="*/ 149860 w 299720"/>
                <a:gd name="connsiteY4" fmla="*/ 299720 h 29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 h="299720">
                  <a:moveTo>
                    <a:pt x="149860" y="299720"/>
                  </a:moveTo>
                  <a:cubicBezTo>
                    <a:pt x="232410" y="299720"/>
                    <a:pt x="299720" y="232410"/>
                    <a:pt x="299720" y="149860"/>
                  </a:cubicBezTo>
                  <a:cubicBezTo>
                    <a:pt x="299720" y="67310"/>
                    <a:pt x="232410" y="0"/>
                    <a:pt x="149860" y="0"/>
                  </a:cubicBezTo>
                  <a:cubicBezTo>
                    <a:pt x="67310" y="0"/>
                    <a:pt x="0" y="67310"/>
                    <a:pt x="0" y="149860"/>
                  </a:cubicBezTo>
                  <a:cubicBezTo>
                    <a:pt x="0" y="232410"/>
                    <a:pt x="66675" y="299720"/>
                    <a:pt x="149860" y="299720"/>
                  </a:cubicBezTo>
                  <a:close/>
                </a:path>
              </a:pathLst>
            </a:custGeom>
            <a:solidFill>
              <a:srgbClr val="EE0C3D"/>
            </a:solidFill>
            <a:ln w="6350"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74FDEA93-48D9-4716-8D81-4BD8A1050B28}"/>
                </a:ext>
              </a:extLst>
            </p:cNvPr>
            <p:cNvSpPr/>
            <p:nvPr/>
          </p:nvSpPr>
          <p:spPr bwMode="ltGray">
            <a:xfrm>
              <a:off x="8166734" y="6156960"/>
              <a:ext cx="279400" cy="279400"/>
            </a:xfrm>
            <a:custGeom>
              <a:avLst/>
              <a:gdLst>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 name="connsiteX4" fmla="*/ 279400 w 279400"/>
                <a:gd name="connsiteY4" fmla="*/ 1397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cubicBezTo>
                    <a:pt x="216854" y="0"/>
                    <a:pt x="279400" y="62546"/>
                    <a:pt x="279400" y="139700"/>
                  </a:cubicBezTo>
                  <a:close/>
                </a:path>
              </a:pathLst>
            </a:custGeom>
            <a:solidFill>
              <a:srgbClr val="EE0C3D"/>
            </a:solidFill>
            <a:ln w="6350"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684EA69B-9957-4BD2-AA28-6F251D75C2D7}"/>
                </a:ext>
              </a:extLst>
            </p:cNvPr>
            <p:cNvSpPr/>
            <p:nvPr/>
          </p:nvSpPr>
          <p:spPr bwMode="ltGray">
            <a:xfrm>
              <a:off x="7818755" y="6175375"/>
              <a:ext cx="242569" cy="242570"/>
            </a:xfrm>
            <a:custGeom>
              <a:avLst/>
              <a:gdLst>
                <a:gd name="connsiteX0" fmla="*/ 121285 w 242569"/>
                <a:gd name="connsiteY0" fmla="*/ 242570 h 242570"/>
                <a:gd name="connsiteX1" fmla="*/ 242570 w 242569"/>
                <a:gd name="connsiteY1" fmla="*/ 121285 h 242570"/>
                <a:gd name="connsiteX2" fmla="*/ 121285 w 242569"/>
                <a:gd name="connsiteY2" fmla="*/ 0 h 242570"/>
                <a:gd name="connsiteX3" fmla="*/ 0 w 242569"/>
                <a:gd name="connsiteY3" fmla="*/ 121285 h 242570"/>
                <a:gd name="connsiteX4" fmla="*/ 121285 w 242569"/>
                <a:gd name="connsiteY4" fmla="*/ 24257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9" h="242570">
                  <a:moveTo>
                    <a:pt x="121285" y="242570"/>
                  </a:moveTo>
                  <a:cubicBezTo>
                    <a:pt x="187960" y="242570"/>
                    <a:pt x="242570" y="188595"/>
                    <a:pt x="242570" y="121285"/>
                  </a:cubicBezTo>
                  <a:cubicBezTo>
                    <a:pt x="242570" y="53975"/>
                    <a:pt x="188595" y="0"/>
                    <a:pt x="121285" y="0"/>
                  </a:cubicBezTo>
                  <a:cubicBezTo>
                    <a:pt x="54610" y="0"/>
                    <a:pt x="0" y="53975"/>
                    <a:pt x="0" y="121285"/>
                  </a:cubicBezTo>
                  <a:cubicBezTo>
                    <a:pt x="0" y="188595"/>
                    <a:pt x="54610" y="242570"/>
                    <a:pt x="121285" y="242570"/>
                  </a:cubicBezTo>
                  <a:close/>
                </a:path>
              </a:pathLst>
            </a:custGeom>
            <a:solidFill>
              <a:srgbClr val="EE0C3D"/>
            </a:solidFill>
            <a:ln w="6350"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7967A94C-C19C-4310-A60D-1F963422CF17}"/>
                </a:ext>
              </a:extLst>
            </p:cNvPr>
            <p:cNvSpPr/>
            <p:nvPr/>
          </p:nvSpPr>
          <p:spPr bwMode="ltGray">
            <a:xfrm>
              <a:off x="7479030" y="6201410"/>
              <a:ext cx="190500" cy="19050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6" y="190500"/>
                    <a:pt x="95250" y="190500"/>
                  </a:cubicBezTo>
                  <a:cubicBezTo>
                    <a:pt x="42645" y="190500"/>
                    <a:pt x="0" y="147855"/>
                    <a:pt x="0" y="95250"/>
                  </a:cubicBezTo>
                  <a:cubicBezTo>
                    <a:pt x="0" y="42645"/>
                    <a:pt x="42645" y="0"/>
                    <a:pt x="95250" y="0"/>
                  </a:cubicBezTo>
                  <a:cubicBezTo>
                    <a:pt x="147856" y="0"/>
                    <a:pt x="190500" y="42645"/>
                    <a:pt x="190500" y="95250"/>
                  </a:cubicBezTo>
                  <a:close/>
                </a:path>
              </a:pathLst>
            </a:custGeom>
            <a:solidFill>
              <a:srgbClr val="EE0C3D"/>
            </a:solidFill>
            <a:ln w="6350"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55E22F98-1EAE-40B9-B12A-137006AF0EBD}"/>
                </a:ext>
              </a:extLst>
            </p:cNvPr>
            <p:cNvSpPr/>
            <p:nvPr/>
          </p:nvSpPr>
          <p:spPr bwMode="ltGray">
            <a:xfrm>
              <a:off x="7143115" y="6231254"/>
              <a:ext cx="130809" cy="130810"/>
            </a:xfrm>
            <a:custGeom>
              <a:avLst/>
              <a:gdLst>
                <a:gd name="connsiteX0" fmla="*/ 65405 w 130809"/>
                <a:gd name="connsiteY0" fmla="*/ 130810 h 130810"/>
                <a:gd name="connsiteX1" fmla="*/ 130810 w 130809"/>
                <a:gd name="connsiteY1" fmla="*/ 65405 h 130810"/>
                <a:gd name="connsiteX2" fmla="*/ 65405 w 130809"/>
                <a:gd name="connsiteY2" fmla="*/ 0 h 130810"/>
                <a:gd name="connsiteX3" fmla="*/ 0 w 130809"/>
                <a:gd name="connsiteY3" fmla="*/ 65405 h 130810"/>
                <a:gd name="connsiteX4" fmla="*/ 65405 w 130809"/>
                <a:gd name="connsiteY4" fmla="*/ 130810 h 13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 h="130810">
                  <a:moveTo>
                    <a:pt x="65405" y="130810"/>
                  </a:moveTo>
                  <a:cubicBezTo>
                    <a:pt x="101600" y="130810"/>
                    <a:pt x="130810" y="101600"/>
                    <a:pt x="130810" y="65405"/>
                  </a:cubicBezTo>
                  <a:cubicBezTo>
                    <a:pt x="130810" y="29210"/>
                    <a:pt x="101600" y="0"/>
                    <a:pt x="65405" y="0"/>
                  </a:cubicBezTo>
                  <a:cubicBezTo>
                    <a:pt x="29210" y="0"/>
                    <a:pt x="0" y="29210"/>
                    <a:pt x="0" y="65405"/>
                  </a:cubicBezTo>
                  <a:cubicBezTo>
                    <a:pt x="0" y="101600"/>
                    <a:pt x="29210" y="130810"/>
                    <a:pt x="65405" y="130810"/>
                  </a:cubicBezTo>
                  <a:close/>
                </a:path>
              </a:pathLst>
            </a:custGeom>
            <a:solidFill>
              <a:srgbClr val="EE0C3D"/>
            </a:solidFill>
            <a:ln w="6350"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5D9F21AB-12FB-41DA-ABD4-20B1E30CD023}"/>
                </a:ext>
              </a:extLst>
            </p:cNvPr>
            <p:cNvSpPr/>
            <p:nvPr/>
          </p:nvSpPr>
          <p:spPr bwMode="ltGray">
            <a:xfrm>
              <a:off x="6806565" y="6260465"/>
              <a:ext cx="72390" cy="72389"/>
            </a:xfrm>
            <a:custGeom>
              <a:avLst/>
              <a:gdLst>
                <a:gd name="connsiteX0" fmla="*/ 36195 w 72390"/>
                <a:gd name="connsiteY0" fmla="*/ 72390 h 72389"/>
                <a:gd name="connsiteX1" fmla="*/ 72390 w 72390"/>
                <a:gd name="connsiteY1" fmla="*/ 36195 h 72389"/>
                <a:gd name="connsiteX2" fmla="*/ 36195 w 72390"/>
                <a:gd name="connsiteY2" fmla="*/ 0 h 72389"/>
                <a:gd name="connsiteX3" fmla="*/ 0 w 72390"/>
                <a:gd name="connsiteY3" fmla="*/ 36195 h 72389"/>
                <a:gd name="connsiteX4" fmla="*/ 36195 w 72390"/>
                <a:gd name="connsiteY4" fmla="*/ 7239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89">
                  <a:moveTo>
                    <a:pt x="36195" y="72390"/>
                  </a:moveTo>
                  <a:cubicBezTo>
                    <a:pt x="56515" y="72390"/>
                    <a:pt x="72390" y="55880"/>
                    <a:pt x="72390" y="36195"/>
                  </a:cubicBezTo>
                  <a:cubicBezTo>
                    <a:pt x="72390" y="16510"/>
                    <a:pt x="55880" y="0"/>
                    <a:pt x="36195" y="0"/>
                  </a:cubicBezTo>
                  <a:cubicBezTo>
                    <a:pt x="16510" y="0"/>
                    <a:pt x="0" y="16510"/>
                    <a:pt x="0" y="36195"/>
                  </a:cubicBezTo>
                  <a:cubicBezTo>
                    <a:pt x="0" y="55880"/>
                    <a:pt x="15875" y="72390"/>
                    <a:pt x="36195" y="72390"/>
                  </a:cubicBezTo>
                  <a:close/>
                </a:path>
              </a:pathLst>
            </a:custGeom>
            <a:solidFill>
              <a:srgbClr val="EE0C3D"/>
            </a:solidFill>
            <a:ln w="6350"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E0BF39D-F84E-4DCD-826E-0F1BF986F0BD}"/>
                </a:ext>
              </a:extLst>
            </p:cNvPr>
            <p:cNvSpPr/>
            <p:nvPr/>
          </p:nvSpPr>
          <p:spPr bwMode="ltGray">
            <a:xfrm>
              <a:off x="6459220" y="6279515"/>
              <a:ext cx="34290" cy="34290"/>
            </a:xfrm>
            <a:custGeom>
              <a:avLst/>
              <a:gdLst>
                <a:gd name="connsiteX0" fmla="*/ 34290 w 34290"/>
                <a:gd name="connsiteY0" fmla="*/ 17145 h 34290"/>
                <a:gd name="connsiteX1" fmla="*/ 17145 w 34290"/>
                <a:gd name="connsiteY1" fmla="*/ 34290 h 34290"/>
                <a:gd name="connsiteX2" fmla="*/ 0 w 34290"/>
                <a:gd name="connsiteY2" fmla="*/ 17145 h 34290"/>
                <a:gd name="connsiteX3" fmla="*/ 17145 w 34290"/>
                <a:gd name="connsiteY3" fmla="*/ 0 h 34290"/>
                <a:gd name="connsiteX4" fmla="*/ 34290 w 34290"/>
                <a:gd name="connsiteY4" fmla="*/ 17145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34290" y="17145"/>
                  </a:moveTo>
                  <a:cubicBezTo>
                    <a:pt x="34290" y="26614"/>
                    <a:pt x="26614" y="34290"/>
                    <a:pt x="17145" y="34290"/>
                  </a:cubicBezTo>
                  <a:cubicBezTo>
                    <a:pt x="7676" y="34290"/>
                    <a:pt x="0" y="26614"/>
                    <a:pt x="0" y="17145"/>
                  </a:cubicBezTo>
                  <a:cubicBezTo>
                    <a:pt x="0" y="7676"/>
                    <a:pt x="7676" y="0"/>
                    <a:pt x="17145" y="0"/>
                  </a:cubicBezTo>
                  <a:cubicBezTo>
                    <a:pt x="26614" y="0"/>
                    <a:pt x="34290" y="7676"/>
                    <a:pt x="34290" y="17145"/>
                  </a:cubicBezTo>
                  <a:close/>
                </a:path>
              </a:pathLst>
            </a:custGeom>
            <a:solidFill>
              <a:srgbClr val="EE0C3D"/>
            </a:solidFill>
            <a:ln w="6350"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D8D64EAE-FA36-4D3A-BF2B-36775B0B3688}"/>
                </a:ext>
              </a:extLst>
            </p:cNvPr>
            <p:cNvSpPr/>
            <p:nvPr/>
          </p:nvSpPr>
          <p:spPr bwMode="ltGray">
            <a:xfrm>
              <a:off x="11944984" y="5909945"/>
              <a:ext cx="40640" cy="40639"/>
            </a:xfrm>
            <a:custGeom>
              <a:avLst/>
              <a:gdLst>
                <a:gd name="connsiteX0" fmla="*/ 20320 w 40640"/>
                <a:gd name="connsiteY0" fmla="*/ 40640 h 40639"/>
                <a:gd name="connsiteX1" fmla="*/ 40640 w 40640"/>
                <a:gd name="connsiteY1" fmla="*/ 20320 h 40639"/>
                <a:gd name="connsiteX2" fmla="*/ 20320 w 40640"/>
                <a:gd name="connsiteY2" fmla="*/ 0 h 40639"/>
                <a:gd name="connsiteX3" fmla="*/ 0 w 40640"/>
                <a:gd name="connsiteY3" fmla="*/ 20320 h 40639"/>
                <a:gd name="connsiteX4" fmla="*/ 20320 w 40640"/>
                <a:gd name="connsiteY4" fmla="*/ 40640 h 4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 h="40639">
                  <a:moveTo>
                    <a:pt x="20320" y="40640"/>
                  </a:moveTo>
                  <a:cubicBezTo>
                    <a:pt x="31115" y="40640"/>
                    <a:pt x="40640" y="31750"/>
                    <a:pt x="40640" y="20320"/>
                  </a:cubicBezTo>
                  <a:cubicBezTo>
                    <a:pt x="40640" y="8890"/>
                    <a:pt x="31750" y="0"/>
                    <a:pt x="20320" y="0"/>
                  </a:cubicBezTo>
                  <a:cubicBezTo>
                    <a:pt x="9525" y="0"/>
                    <a:pt x="0" y="8890"/>
                    <a:pt x="0" y="20320"/>
                  </a:cubicBezTo>
                  <a:cubicBezTo>
                    <a:pt x="0" y="31750"/>
                    <a:pt x="8890" y="40640"/>
                    <a:pt x="20320" y="40640"/>
                  </a:cubicBezTo>
                  <a:close/>
                </a:path>
              </a:pathLst>
            </a:custGeom>
            <a:solidFill>
              <a:srgbClr val="EE0C3D"/>
            </a:solidFill>
            <a:ln w="6350"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91DB0C18-603C-4F43-A766-013EA11D48F5}"/>
                </a:ext>
              </a:extLst>
            </p:cNvPr>
            <p:cNvSpPr/>
            <p:nvPr/>
          </p:nvSpPr>
          <p:spPr bwMode="ltGray">
            <a:xfrm>
              <a:off x="11559540" y="5890895"/>
              <a:ext cx="80009" cy="80009"/>
            </a:xfrm>
            <a:custGeom>
              <a:avLst/>
              <a:gdLst>
                <a:gd name="connsiteX0" fmla="*/ 80010 w 80009"/>
                <a:gd name="connsiteY0" fmla="*/ 40005 h 80009"/>
                <a:gd name="connsiteX1" fmla="*/ 40005 w 80009"/>
                <a:gd name="connsiteY1" fmla="*/ 80010 h 80009"/>
                <a:gd name="connsiteX2" fmla="*/ -1 w 80009"/>
                <a:gd name="connsiteY2" fmla="*/ 40005 h 80009"/>
                <a:gd name="connsiteX3" fmla="*/ 40005 w 80009"/>
                <a:gd name="connsiteY3" fmla="*/ 0 h 80009"/>
                <a:gd name="connsiteX4" fmla="*/ 80010 w 80009"/>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9" h="80009">
                  <a:moveTo>
                    <a:pt x="80010" y="40005"/>
                  </a:moveTo>
                  <a:cubicBezTo>
                    <a:pt x="80010" y="62099"/>
                    <a:pt x="62099" y="80010"/>
                    <a:pt x="40005" y="80010"/>
                  </a:cubicBezTo>
                  <a:cubicBezTo>
                    <a:pt x="17911" y="80010"/>
                    <a:pt x="-1" y="62099"/>
                    <a:pt x="-1" y="40005"/>
                  </a:cubicBezTo>
                  <a:cubicBezTo>
                    <a:pt x="-1" y="17911"/>
                    <a:pt x="17910" y="0"/>
                    <a:pt x="40005" y="0"/>
                  </a:cubicBezTo>
                  <a:cubicBezTo>
                    <a:pt x="62099" y="0"/>
                    <a:pt x="80010" y="17911"/>
                    <a:pt x="80010" y="40005"/>
                  </a:cubicBezTo>
                  <a:close/>
                </a:path>
              </a:pathLst>
            </a:custGeom>
            <a:solidFill>
              <a:srgbClr val="EE0C3D"/>
            </a:solidFill>
            <a:ln w="6350"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9237CC18-C126-47AC-ACB0-869067F50C85}"/>
                </a:ext>
              </a:extLst>
            </p:cNvPr>
            <p:cNvSpPr/>
            <p:nvPr/>
          </p:nvSpPr>
          <p:spPr bwMode="ltGray">
            <a:xfrm>
              <a:off x="11165840" y="5863590"/>
              <a:ext cx="134619" cy="134619"/>
            </a:xfrm>
            <a:custGeom>
              <a:avLst/>
              <a:gdLst>
                <a:gd name="connsiteX0" fmla="*/ 67310 w 134619"/>
                <a:gd name="connsiteY0" fmla="*/ 134620 h 134619"/>
                <a:gd name="connsiteX1" fmla="*/ 134620 w 134619"/>
                <a:gd name="connsiteY1" fmla="*/ 67310 h 134619"/>
                <a:gd name="connsiteX2" fmla="*/ 67310 w 134619"/>
                <a:gd name="connsiteY2" fmla="*/ 0 h 134619"/>
                <a:gd name="connsiteX3" fmla="*/ 0 w 134619"/>
                <a:gd name="connsiteY3" fmla="*/ 67310 h 134619"/>
                <a:gd name="connsiteX4" fmla="*/ 67310 w 134619"/>
                <a:gd name="connsiteY4" fmla="*/ 134620 h 134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19" h="134619">
                  <a:moveTo>
                    <a:pt x="67310" y="134620"/>
                  </a:moveTo>
                  <a:cubicBezTo>
                    <a:pt x="104140" y="134620"/>
                    <a:pt x="134620" y="104775"/>
                    <a:pt x="134620" y="67310"/>
                  </a:cubicBezTo>
                  <a:cubicBezTo>
                    <a:pt x="134620" y="29845"/>
                    <a:pt x="104775" y="0"/>
                    <a:pt x="67310" y="0"/>
                  </a:cubicBezTo>
                  <a:cubicBezTo>
                    <a:pt x="30480" y="0"/>
                    <a:pt x="0" y="29845"/>
                    <a:pt x="0" y="67310"/>
                  </a:cubicBezTo>
                  <a:cubicBezTo>
                    <a:pt x="0" y="104775"/>
                    <a:pt x="30480" y="134620"/>
                    <a:pt x="67310" y="134620"/>
                  </a:cubicBezTo>
                  <a:close/>
                </a:path>
              </a:pathLst>
            </a:custGeom>
            <a:solidFill>
              <a:srgbClr val="EE0C3D"/>
            </a:solidFill>
            <a:ln w="6350"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DE894D52-18DF-434F-9B15-4FBB68C5C4A4}"/>
                </a:ext>
              </a:extLst>
            </p:cNvPr>
            <p:cNvSpPr/>
            <p:nvPr/>
          </p:nvSpPr>
          <p:spPr bwMode="ltGray">
            <a:xfrm>
              <a:off x="10772140" y="5835650"/>
              <a:ext cx="190500" cy="19050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rgbClr val="EE0C3D"/>
            </a:solidFill>
            <a:ln w="6350"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FADE9EF3-3748-4F67-8873-F22D25F8B36A}"/>
                </a:ext>
              </a:extLst>
            </p:cNvPr>
            <p:cNvSpPr/>
            <p:nvPr/>
          </p:nvSpPr>
          <p:spPr bwMode="ltGray">
            <a:xfrm>
              <a:off x="10382884" y="5812154"/>
              <a:ext cx="237490" cy="237490"/>
            </a:xfrm>
            <a:custGeom>
              <a:avLst/>
              <a:gdLst>
                <a:gd name="connsiteX0" fmla="*/ 118745 w 237490"/>
                <a:gd name="connsiteY0" fmla="*/ 237490 h 237490"/>
                <a:gd name="connsiteX1" fmla="*/ 237490 w 237490"/>
                <a:gd name="connsiteY1" fmla="*/ 118745 h 237490"/>
                <a:gd name="connsiteX2" fmla="*/ 118745 w 237490"/>
                <a:gd name="connsiteY2" fmla="*/ 0 h 237490"/>
                <a:gd name="connsiteX3" fmla="*/ 0 w 237490"/>
                <a:gd name="connsiteY3" fmla="*/ 118745 h 237490"/>
                <a:gd name="connsiteX4" fmla="*/ 118745 w 237490"/>
                <a:gd name="connsiteY4" fmla="*/ 237490 h 23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 h="237490">
                  <a:moveTo>
                    <a:pt x="118745" y="237490"/>
                  </a:moveTo>
                  <a:cubicBezTo>
                    <a:pt x="184150" y="237490"/>
                    <a:pt x="237490" y="184150"/>
                    <a:pt x="237490" y="118745"/>
                  </a:cubicBezTo>
                  <a:cubicBezTo>
                    <a:pt x="237490" y="53340"/>
                    <a:pt x="184150" y="0"/>
                    <a:pt x="118745" y="0"/>
                  </a:cubicBezTo>
                  <a:cubicBezTo>
                    <a:pt x="53340" y="0"/>
                    <a:pt x="0" y="53340"/>
                    <a:pt x="0" y="118745"/>
                  </a:cubicBezTo>
                  <a:cubicBezTo>
                    <a:pt x="0" y="184150"/>
                    <a:pt x="53340" y="237490"/>
                    <a:pt x="118745" y="237490"/>
                  </a:cubicBezTo>
                  <a:close/>
                </a:path>
              </a:pathLst>
            </a:custGeom>
            <a:solidFill>
              <a:srgbClr val="EE0C3D"/>
            </a:solidFill>
            <a:ln w="6350"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0180ECD4-3C9B-4E51-B7A8-0BA2763A2895}"/>
                </a:ext>
              </a:extLst>
            </p:cNvPr>
            <p:cNvSpPr/>
            <p:nvPr/>
          </p:nvSpPr>
          <p:spPr bwMode="ltGray">
            <a:xfrm>
              <a:off x="10001250" y="5795645"/>
              <a:ext cx="269240" cy="269239"/>
            </a:xfrm>
            <a:custGeom>
              <a:avLst/>
              <a:gdLst>
                <a:gd name="connsiteX0" fmla="*/ 134620 w 269240"/>
                <a:gd name="connsiteY0" fmla="*/ 269240 h 269239"/>
                <a:gd name="connsiteX1" fmla="*/ 269240 w 269240"/>
                <a:gd name="connsiteY1" fmla="*/ 134620 h 269239"/>
                <a:gd name="connsiteX2" fmla="*/ 134620 w 269240"/>
                <a:gd name="connsiteY2" fmla="*/ 0 h 269239"/>
                <a:gd name="connsiteX3" fmla="*/ 0 w 269240"/>
                <a:gd name="connsiteY3" fmla="*/ 134620 h 269239"/>
                <a:gd name="connsiteX4" fmla="*/ 134620 w 269240"/>
                <a:gd name="connsiteY4" fmla="*/ 269240 h 26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 h="269239">
                  <a:moveTo>
                    <a:pt x="134620" y="269240"/>
                  </a:moveTo>
                  <a:cubicBezTo>
                    <a:pt x="208915" y="269240"/>
                    <a:pt x="269240" y="208915"/>
                    <a:pt x="269240" y="134620"/>
                  </a:cubicBezTo>
                  <a:cubicBezTo>
                    <a:pt x="269240" y="60325"/>
                    <a:pt x="208915" y="0"/>
                    <a:pt x="134620" y="0"/>
                  </a:cubicBezTo>
                  <a:cubicBezTo>
                    <a:pt x="60325" y="0"/>
                    <a:pt x="0" y="60325"/>
                    <a:pt x="0" y="134620"/>
                  </a:cubicBezTo>
                  <a:cubicBezTo>
                    <a:pt x="0" y="209550"/>
                    <a:pt x="60325" y="269240"/>
                    <a:pt x="134620" y="269240"/>
                  </a:cubicBezTo>
                  <a:close/>
                </a:path>
              </a:pathLst>
            </a:custGeom>
            <a:solidFill>
              <a:srgbClr val="EE0C3D"/>
            </a:solidFill>
            <a:ln w="6350"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2C493A69-36F7-41BC-B5AC-D432F9525425}"/>
                </a:ext>
              </a:extLst>
            </p:cNvPr>
            <p:cNvSpPr/>
            <p:nvPr/>
          </p:nvSpPr>
          <p:spPr bwMode="ltGray">
            <a:xfrm>
              <a:off x="9627235" y="5788025"/>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2" y="285750"/>
                    <a:pt x="142875" y="285750"/>
                  </a:cubicBezTo>
                  <a:cubicBezTo>
                    <a:pt x="63967" y="285750"/>
                    <a:pt x="0" y="221783"/>
                    <a:pt x="0" y="142875"/>
                  </a:cubicBezTo>
                  <a:cubicBezTo>
                    <a:pt x="0" y="63967"/>
                    <a:pt x="63967" y="0"/>
                    <a:pt x="142875" y="0"/>
                  </a:cubicBezTo>
                  <a:cubicBezTo>
                    <a:pt x="221782" y="0"/>
                    <a:pt x="285750" y="63967"/>
                    <a:pt x="285750" y="142875"/>
                  </a:cubicBezTo>
                  <a:close/>
                </a:path>
              </a:pathLst>
            </a:custGeom>
            <a:solidFill>
              <a:srgbClr val="EE0C3D"/>
            </a:solidFill>
            <a:ln w="6350"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9B5E05B6-5F62-4370-B53C-53E3535B04CE}"/>
                </a:ext>
              </a:extLst>
            </p:cNvPr>
            <p:cNvSpPr/>
            <p:nvPr/>
          </p:nvSpPr>
          <p:spPr bwMode="ltGray">
            <a:xfrm>
              <a:off x="9257665" y="5784850"/>
              <a:ext cx="292100" cy="292100"/>
            </a:xfrm>
            <a:custGeom>
              <a:avLst/>
              <a:gdLst>
                <a:gd name="connsiteX0" fmla="*/ 146050 w 292100"/>
                <a:gd name="connsiteY0" fmla="*/ 292100 h 292100"/>
                <a:gd name="connsiteX1" fmla="*/ 292100 w 292100"/>
                <a:gd name="connsiteY1" fmla="*/ 146050 h 292100"/>
                <a:gd name="connsiteX2" fmla="*/ 146050 w 292100"/>
                <a:gd name="connsiteY2" fmla="*/ 0 h 292100"/>
                <a:gd name="connsiteX3" fmla="*/ 0 w 292100"/>
                <a:gd name="connsiteY3" fmla="*/ 146050 h 292100"/>
                <a:gd name="connsiteX4" fmla="*/ 146050 w 292100"/>
                <a:gd name="connsiteY4" fmla="*/ 29210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292100">
                  <a:moveTo>
                    <a:pt x="146050" y="292100"/>
                  </a:moveTo>
                  <a:cubicBezTo>
                    <a:pt x="226695" y="292100"/>
                    <a:pt x="292100" y="226695"/>
                    <a:pt x="292100" y="146050"/>
                  </a:cubicBezTo>
                  <a:cubicBezTo>
                    <a:pt x="292100" y="65405"/>
                    <a:pt x="226695" y="0"/>
                    <a:pt x="146050" y="0"/>
                  </a:cubicBezTo>
                  <a:cubicBezTo>
                    <a:pt x="65405" y="0"/>
                    <a:pt x="0" y="65405"/>
                    <a:pt x="0" y="146050"/>
                  </a:cubicBezTo>
                  <a:cubicBezTo>
                    <a:pt x="0" y="226695"/>
                    <a:pt x="65405" y="292100"/>
                    <a:pt x="146050" y="292100"/>
                  </a:cubicBezTo>
                  <a:close/>
                </a:path>
              </a:pathLst>
            </a:custGeom>
            <a:solidFill>
              <a:srgbClr val="EE0C3D"/>
            </a:solidFill>
            <a:ln w="6350"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7AB5F552-970B-4DCA-A829-3EE5A6B31275}"/>
                </a:ext>
              </a:extLst>
            </p:cNvPr>
            <p:cNvSpPr/>
            <p:nvPr/>
          </p:nvSpPr>
          <p:spPr bwMode="ltGray">
            <a:xfrm>
              <a:off x="8892540" y="5785485"/>
              <a:ext cx="290830" cy="290829"/>
            </a:xfrm>
            <a:custGeom>
              <a:avLst/>
              <a:gdLst>
                <a:gd name="connsiteX0" fmla="*/ 290830 w 290830"/>
                <a:gd name="connsiteY0" fmla="*/ 145415 h 290829"/>
                <a:gd name="connsiteX1" fmla="*/ 145415 w 290830"/>
                <a:gd name="connsiteY1" fmla="*/ 290830 h 290829"/>
                <a:gd name="connsiteX2" fmla="*/ -1 w 290830"/>
                <a:gd name="connsiteY2" fmla="*/ 145415 h 290829"/>
                <a:gd name="connsiteX3" fmla="*/ 145415 w 290830"/>
                <a:gd name="connsiteY3" fmla="*/ 0 h 290829"/>
                <a:gd name="connsiteX4" fmla="*/ 290830 w 290830"/>
                <a:gd name="connsiteY4" fmla="*/ 145415 h 29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0" h="290829">
                  <a:moveTo>
                    <a:pt x="290830" y="145415"/>
                  </a:moveTo>
                  <a:cubicBezTo>
                    <a:pt x="290830" y="225726"/>
                    <a:pt x="225725" y="290830"/>
                    <a:pt x="145415" y="290830"/>
                  </a:cubicBezTo>
                  <a:cubicBezTo>
                    <a:pt x="65104" y="290830"/>
                    <a:pt x="-1" y="225726"/>
                    <a:pt x="-1" y="145415"/>
                  </a:cubicBezTo>
                  <a:cubicBezTo>
                    <a:pt x="-1" y="65104"/>
                    <a:pt x="65104" y="0"/>
                    <a:pt x="145415" y="0"/>
                  </a:cubicBezTo>
                  <a:cubicBezTo>
                    <a:pt x="225725" y="0"/>
                    <a:pt x="290830" y="65104"/>
                    <a:pt x="290830" y="145415"/>
                  </a:cubicBezTo>
                  <a:close/>
                </a:path>
              </a:pathLst>
            </a:custGeom>
            <a:solidFill>
              <a:srgbClr val="EE0C3D"/>
            </a:solidFill>
            <a:ln w="6350"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A54D0BB2-647D-44B9-A2F9-7EE40196D23A}"/>
                </a:ext>
              </a:extLst>
            </p:cNvPr>
            <p:cNvSpPr/>
            <p:nvPr/>
          </p:nvSpPr>
          <p:spPr bwMode="ltGray">
            <a:xfrm>
              <a:off x="8532494" y="5791200"/>
              <a:ext cx="279400" cy="279400"/>
            </a:xfrm>
            <a:custGeom>
              <a:avLst/>
              <a:gdLst>
                <a:gd name="connsiteX0" fmla="*/ 139700 w 279400"/>
                <a:gd name="connsiteY0" fmla="*/ 279400 h 279400"/>
                <a:gd name="connsiteX1" fmla="*/ 279400 w 279400"/>
                <a:gd name="connsiteY1" fmla="*/ 139700 h 279400"/>
                <a:gd name="connsiteX2" fmla="*/ 139700 w 279400"/>
                <a:gd name="connsiteY2" fmla="*/ 0 h 279400"/>
                <a:gd name="connsiteX3" fmla="*/ 0 w 279400"/>
                <a:gd name="connsiteY3" fmla="*/ 139700 h 279400"/>
                <a:gd name="connsiteX4" fmla="*/ 139700 w 279400"/>
                <a:gd name="connsiteY4" fmla="*/ 2794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139700" y="279400"/>
                  </a:moveTo>
                  <a:cubicBezTo>
                    <a:pt x="217170" y="279400"/>
                    <a:pt x="279400" y="216535"/>
                    <a:pt x="279400" y="139700"/>
                  </a:cubicBezTo>
                  <a:cubicBezTo>
                    <a:pt x="279400" y="62865"/>
                    <a:pt x="216536" y="0"/>
                    <a:pt x="139700" y="0"/>
                  </a:cubicBezTo>
                  <a:cubicBezTo>
                    <a:pt x="62230" y="0"/>
                    <a:pt x="0" y="62865"/>
                    <a:pt x="0" y="139700"/>
                  </a:cubicBezTo>
                  <a:cubicBezTo>
                    <a:pt x="0" y="216535"/>
                    <a:pt x="62230" y="279400"/>
                    <a:pt x="139700" y="279400"/>
                  </a:cubicBezTo>
                  <a:close/>
                </a:path>
              </a:pathLst>
            </a:custGeom>
            <a:solidFill>
              <a:srgbClr val="EE0C3D"/>
            </a:solidFill>
            <a:ln w="6350"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4906D9E-3EC1-4B02-8DAC-116DC3161786}"/>
                </a:ext>
              </a:extLst>
            </p:cNvPr>
            <p:cNvSpPr/>
            <p:nvPr/>
          </p:nvSpPr>
          <p:spPr bwMode="ltGray">
            <a:xfrm>
              <a:off x="8178164" y="5802630"/>
              <a:ext cx="256540" cy="256540"/>
            </a:xfrm>
            <a:custGeom>
              <a:avLst/>
              <a:gdLst>
                <a:gd name="connsiteX0" fmla="*/ 256540 w 256540"/>
                <a:gd name="connsiteY0" fmla="*/ 128270 h 256540"/>
                <a:gd name="connsiteX1" fmla="*/ 128271 w 256540"/>
                <a:gd name="connsiteY1" fmla="*/ 256540 h 256540"/>
                <a:gd name="connsiteX2" fmla="*/ 1 w 256540"/>
                <a:gd name="connsiteY2" fmla="*/ 128270 h 256540"/>
                <a:gd name="connsiteX3" fmla="*/ 128271 w 256540"/>
                <a:gd name="connsiteY3" fmla="*/ 0 h 256540"/>
                <a:gd name="connsiteX4" fmla="*/ 256540 w 256540"/>
                <a:gd name="connsiteY4" fmla="*/ 128270 h 25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0" h="256540">
                  <a:moveTo>
                    <a:pt x="256540" y="128270"/>
                  </a:moveTo>
                  <a:cubicBezTo>
                    <a:pt x="256540" y="199111"/>
                    <a:pt x="199112" y="256540"/>
                    <a:pt x="128271" y="256540"/>
                  </a:cubicBezTo>
                  <a:cubicBezTo>
                    <a:pt x="57429" y="256540"/>
                    <a:pt x="1" y="199112"/>
                    <a:pt x="1" y="128270"/>
                  </a:cubicBezTo>
                  <a:cubicBezTo>
                    <a:pt x="1" y="57429"/>
                    <a:pt x="57429" y="0"/>
                    <a:pt x="128271" y="0"/>
                  </a:cubicBezTo>
                  <a:cubicBezTo>
                    <a:pt x="199112" y="0"/>
                    <a:pt x="256540" y="57428"/>
                    <a:pt x="256540" y="128270"/>
                  </a:cubicBezTo>
                  <a:close/>
                </a:path>
              </a:pathLst>
            </a:custGeom>
            <a:solidFill>
              <a:srgbClr val="EE0C3D"/>
            </a:solidFill>
            <a:ln w="6350"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E57B6A4E-B158-438E-952A-F0924482EB0D}"/>
                </a:ext>
              </a:extLst>
            </p:cNvPr>
            <p:cNvSpPr/>
            <p:nvPr/>
          </p:nvSpPr>
          <p:spPr bwMode="ltGray">
            <a:xfrm>
              <a:off x="7833359" y="5824220"/>
              <a:ext cx="213359" cy="213359"/>
            </a:xfrm>
            <a:custGeom>
              <a:avLst/>
              <a:gdLst>
                <a:gd name="connsiteX0" fmla="*/ 106680 w 213359"/>
                <a:gd name="connsiteY0" fmla="*/ 213360 h 213359"/>
                <a:gd name="connsiteX1" fmla="*/ 213360 w 213359"/>
                <a:gd name="connsiteY1" fmla="*/ 106680 h 213359"/>
                <a:gd name="connsiteX2" fmla="*/ 106680 w 213359"/>
                <a:gd name="connsiteY2" fmla="*/ 0 h 213359"/>
                <a:gd name="connsiteX3" fmla="*/ 0 w 213359"/>
                <a:gd name="connsiteY3" fmla="*/ 106680 h 213359"/>
                <a:gd name="connsiteX4" fmla="*/ 106680 w 213359"/>
                <a:gd name="connsiteY4" fmla="*/ 213360 h 21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 h="213359">
                  <a:moveTo>
                    <a:pt x="106680" y="213360"/>
                  </a:moveTo>
                  <a:cubicBezTo>
                    <a:pt x="165735" y="213360"/>
                    <a:pt x="213360" y="165735"/>
                    <a:pt x="213360" y="106680"/>
                  </a:cubicBezTo>
                  <a:cubicBezTo>
                    <a:pt x="213360" y="47625"/>
                    <a:pt x="165735" y="0"/>
                    <a:pt x="106680" y="0"/>
                  </a:cubicBezTo>
                  <a:cubicBezTo>
                    <a:pt x="47625" y="0"/>
                    <a:pt x="0" y="47625"/>
                    <a:pt x="0" y="106680"/>
                  </a:cubicBezTo>
                  <a:cubicBezTo>
                    <a:pt x="0" y="165735"/>
                    <a:pt x="48260" y="213360"/>
                    <a:pt x="106680" y="213360"/>
                  </a:cubicBezTo>
                  <a:close/>
                </a:path>
              </a:pathLst>
            </a:custGeom>
            <a:solidFill>
              <a:srgbClr val="EE0C3D"/>
            </a:solidFill>
            <a:ln w="6350"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B5DE983A-BE79-4ED0-AB4D-42CAB932518A}"/>
                </a:ext>
              </a:extLst>
            </p:cNvPr>
            <p:cNvSpPr/>
            <p:nvPr/>
          </p:nvSpPr>
          <p:spPr bwMode="ltGray">
            <a:xfrm>
              <a:off x="7493000" y="5849620"/>
              <a:ext cx="162559" cy="162559"/>
            </a:xfrm>
            <a:custGeom>
              <a:avLst/>
              <a:gdLst>
                <a:gd name="connsiteX0" fmla="*/ 162560 w 162559"/>
                <a:gd name="connsiteY0" fmla="*/ 81280 h 162559"/>
                <a:gd name="connsiteX1" fmla="*/ 81280 w 162559"/>
                <a:gd name="connsiteY1" fmla="*/ 162560 h 162559"/>
                <a:gd name="connsiteX2" fmla="*/ -1 w 162559"/>
                <a:gd name="connsiteY2" fmla="*/ 81280 h 162559"/>
                <a:gd name="connsiteX3" fmla="*/ 81280 w 162559"/>
                <a:gd name="connsiteY3" fmla="*/ 0 h 162559"/>
                <a:gd name="connsiteX4" fmla="*/ 162560 w 162559"/>
                <a:gd name="connsiteY4" fmla="*/ 81280 h 16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59" h="162559">
                  <a:moveTo>
                    <a:pt x="162560" y="81280"/>
                  </a:moveTo>
                  <a:cubicBezTo>
                    <a:pt x="162560" y="126170"/>
                    <a:pt x="126170" y="162560"/>
                    <a:pt x="81280" y="162560"/>
                  </a:cubicBezTo>
                  <a:cubicBezTo>
                    <a:pt x="36390" y="162560"/>
                    <a:pt x="-1" y="126170"/>
                    <a:pt x="-1" y="81280"/>
                  </a:cubicBezTo>
                  <a:cubicBezTo>
                    <a:pt x="-1" y="36390"/>
                    <a:pt x="36389" y="0"/>
                    <a:pt x="81280" y="0"/>
                  </a:cubicBezTo>
                  <a:cubicBezTo>
                    <a:pt x="126169" y="0"/>
                    <a:pt x="162560" y="36390"/>
                    <a:pt x="162560" y="81280"/>
                  </a:cubicBezTo>
                  <a:close/>
                </a:path>
              </a:pathLst>
            </a:custGeom>
            <a:solidFill>
              <a:srgbClr val="EE0C3D"/>
            </a:solidFill>
            <a:ln w="6350"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D3601FE6-0DC6-406A-BDB7-4CAE424751B7}"/>
                </a:ext>
              </a:extLst>
            </p:cNvPr>
            <p:cNvSpPr/>
            <p:nvPr/>
          </p:nvSpPr>
          <p:spPr bwMode="ltGray">
            <a:xfrm>
              <a:off x="7155815" y="5878195"/>
              <a:ext cx="105409" cy="105409"/>
            </a:xfrm>
            <a:custGeom>
              <a:avLst/>
              <a:gdLst>
                <a:gd name="connsiteX0" fmla="*/ 52705 w 105409"/>
                <a:gd name="connsiteY0" fmla="*/ 105410 h 105409"/>
                <a:gd name="connsiteX1" fmla="*/ 105410 w 105409"/>
                <a:gd name="connsiteY1" fmla="*/ 52705 h 105409"/>
                <a:gd name="connsiteX2" fmla="*/ 52705 w 105409"/>
                <a:gd name="connsiteY2" fmla="*/ 0 h 105409"/>
                <a:gd name="connsiteX3" fmla="*/ 0 w 105409"/>
                <a:gd name="connsiteY3" fmla="*/ 52705 h 105409"/>
                <a:gd name="connsiteX4" fmla="*/ 52705 w 105409"/>
                <a:gd name="connsiteY4" fmla="*/ 105410 h 105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9" h="105409">
                  <a:moveTo>
                    <a:pt x="52705" y="105410"/>
                  </a:moveTo>
                  <a:cubicBezTo>
                    <a:pt x="81915" y="105410"/>
                    <a:pt x="105410" y="81915"/>
                    <a:pt x="105410" y="52705"/>
                  </a:cubicBezTo>
                  <a:cubicBezTo>
                    <a:pt x="105410" y="23495"/>
                    <a:pt x="81915" y="0"/>
                    <a:pt x="52705" y="0"/>
                  </a:cubicBezTo>
                  <a:cubicBezTo>
                    <a:pt x="23495" y="0"/>
                    <a:pt x="0" y="23495"/>
                    <a:pt x="0" y="52705"/>
                  </a:cubicBezTo>
                  <a:cubicBezTo>
                    <a:pt x="0" y="81915"/>
                    <a:pt x="23495" y="105410"/>
                    <a:pt x="52705" y="105410"/>
                  </a:cubicBezTo>
                  <a:close/>
                </a:path>
              </a:pathLst>
            </a:custGeom>
            <a:solidFill>
              <a:srgbClr val="EE0C3D"/>
            </a:solidFill>
            <a:ln w="6350"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C445272B-3B3B-4923-924F-520BF7A0A881}"/>
                </a:ext>
              </a:extLst>
            </p:cNvPr>
            <p:cNvSpPr/>
            <p:nvPr/>
          </p:nvSpPr>
          <p:spPr bwMode="ltGray">
            <a:xfrm>
              <a:off x="6814819" y="5902959"/>
              <a:ext cx="55880" cy="55880"/>
            </a:xfrm>
            <a:custGeom>
              <a:avLst/>
              <a:gdLst>
                <a:gd name="connsiteX0" fmla="*/ 27940 w 55880"/>
                <a:gd name="connsiteY0" fmla="*/ 55880 h 55880"/>
                <a:gd name="connsiteX1" fmla="*/ 55880 w 55880"/>
                <a:gd name="connsiteY1" fmla="*/ 27940 h 55880"/>
                <a:gd name="connsiteX2" fmla="*/ 27940 w 55880"/>
                <a:gd name="connsiteY2" fmla="*/ 0 h 55880"/>
                <a:gd name="connsiteX3" fmla="*/ 0 w 55880"/>
                <a:gd name="connsiteY3" fmla="*/ 27940 h 55880"/>
                <a:gd name="connsiteX4" fmla="*/ 27940 w 55880"/>
                <a:gd name="connsiteY4" fmla="*/ 55880 h 55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 h="55880">
                  <a:moveTo>
                    <a:pt x="27940" y="55880"/>
                  </a:moveTo>
                  <a:cubicBezTo>
                    <a:pt x="43815" y="55880"/>
                    <a:pt x="55880" y="43180"/>
                    <a:pt x="55880" y="27940"/>
                  </a:cubicBezTo>
                  <a:cubicBezTo>
                    <a:pt x="55880" y="12700"/>
                    <a:pt x="43180" y="0"/>
                    <a:pt x="27940" y="0"/>
                  </a:cubicBezTo>
                  <a:cubicBezTo>
                    <a:pt x="12700" y="0"/>
                    <a:pt x="0" y="12700"/>
                    <a:pt x="0" y="27940"/>
                  </a:cubicBezTo>
                  <a:cubicBezTo>
                    <a:pt x="0" y="43180"/>
                    <a:pt x="12065" y="55880"/>
                    <a:pt x="27940" y="55880"/>
                  </a:cubicBezTo>
                  <a:close/>
                </a:path>
              </a:pathLst>
            </a:custGeom>
            <a:solidFill>
              <a:srgbClr val="EE0C3D"/>
            </a:solidFill>
            <a:ln w="6350"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5DBDA549-468B-4FC7-9E14-9FB7D286CA3B}"/>
                </a:ext>
              </a:extLst>
            </p:cNvPr>
            <p:cNvSpPr/>
            <p:nvPr/>
          </p:nvSpPr>
          <p:spPr bwMode="ltGray">
            <a:xfrm>
              <a:off x="11570970" y="5535930"/>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6" y="57150"/>
                    <a:pt x="28575" y="57150"/>
                  </a:cubicBezTo>
                  <a:cubicBezTo>
                    <a:pt x="12793" y="57150"/>
                    <a:pt x="0" y="44357"/>
                    <a:pt x="0" y="28575"/>
                  </a:cubicBezTo>
                  <a:cubicBezTo>
                    <a:pt x="0" y="12793"/>
                    <a:pt x="12793" y="0"/>
                    <a:pt x="28575" y="0"/>
                  </a:cubicBezTo>
                  <a:cubicBezTo>
                    <a:pt x="44356" y="0"/>
                    <a:pt x="57150" y="12793"/>
                    <a:pt x="57150" y="28575"/>
                  </a:cubicBezTo>
                  <a:close/>
                </a:path>
              </a:pathLst>
            </a:custGeom>
            <a:solidFill>
              <a:srgbClr val="EE0C3D"/>
            </a:solidFill>
            <a:ln w="6350"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E4B1A40A-0BB5-406D-8E0A-192604FD6375}"/>
                </a:ext>
              </a:extLst>
            </p:cNvPr>
            <p:cNvSpPr/>
            <p:nvPr/>
          </p:nvSpPr>
          <p:spPr bwMode="ltGray">
            <a:xfrm>
              <a:off x="11182985" y="5514340"/>
              <a:ext cx="100330" cy="100329"/>
            </a:xfrm>
            <a:custGeom>
              <a:avLst/>
              <a:gdLst>
                <a:gd name="connsiteX0" fmla="*/ 100330 w 100330"/>
                <a:gd name="connsiteY0" fmla="*/ 50165 h 100329"/>
                <a:gd name="connsiteX1" fmla="*/ 50165 w 100330"/>
                <a:gd name="connsiteY1" fmla="*/ 100330 h 100329"/>
                <a:gd name="connsiteX2" fmla="*/ 0 w 100330"/>
                <a:gd name="connsiteY2" fmla="*/ 50165 h 100329"/>
                <a:gd name="connsiteX3" fmla="*/ 50165 w 100330"/>
                <a:gd name="connsiteY3" fmla="*/ 0 h 100329"/>
                <a:gd name="connsiteX4" fmla="*/ 100330 w 100330"/>
                <a:gd name="connsiteY4" fmla="*/ 50165 h 10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 h="100329">
                  <a:moveTo>
                    <a:pt x="100330" y="50165"/>
                  </a:moveTo>
                  <a:cubicBezTo>
                    <a:pt x="100330" y="77870"/>
                    <a:pt x="77870" y="100330"/>
                    <a:pt x="50165" y="100330"/>
                  </a:cubicBezTo>
                  <a:cubicBezTo>
                    <a:pt x="22460" y="100330"/>
                    <a:pt x="0" y="77871"/>
                    <a:pt x="0" y="50165"/>
                  </a:cubicBezTo>
                  <a:cubicBezTo>
                    <a:pt x="0" y="22460"/>
                    <a:pt x="22460" y="0"/>
                    <a:pt x="50165" y="0"/>
                  </a:cubicBezTo>
                  <a:cubicBezTo>
                    <a:pt x="77870" y="0"/>
                    <a:pt x="100330" y="22459"/>
                    <a:pt x="100330" y="50165"/>
                  </a:cubicBezTo>
                  <a:close/>
                </a:path>
              </a:pathLst>
            </a:custGeom>
            <a:solidFill>
              <a:srgbClr val="EE0C3D"/>
            </a:solidFill>
            <a:ln w="6350"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C9D29980-09EC-48B5-A37C-3F05AC2F27D8}"/>
                </a:ext>
              </a:extLst>
            </p:cNvPr>
            <p:cNvSpPr/>
            <p:nvPr/>
          </p:nvSpPr>
          <p:spPr bwMode="ltGray">
            <a:xfrm>
              <a:off x="10791825" y="5488940"/>
              <a:ext cx="151130" cy="151129"/>
            </a:xfrm>
            <a:custGeom>
              <a:avLst/>
              <a:gdLst>
                <a:gd name="connsiteX0" fmla="*/ 151130 w 151130"/>
                <a:gd name="connsiteY0" fmla="*/ 75565 h 151129"/>
                <a:gd name="connsiteX1" fmla="*/ 75565 w 151130"/>
                <a:gd name="connsiteY1" fmla="*/ 151130 h 151129"/>
                <a:gd name="connsiteX2" fmla="*/ 0 w 151130"/>
                <a:gd name="connsiteY2" fmla="*/ 75565 h 151129"/>
                <a:gd name="connsiteX3" fmla="*/ 75565 w 151130"/>
                <a:gd name="connsiteY3" fmla="*/ 0 h 151129"/>
                <a:gd name="connsiteX4" fmla="*/ 151130 w 151130"/>
                <a:gd name="connsiteY4" fmla="*/ 75565 h 15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30" h="151129">
                  <a:moveTo>
                    <a:pt x="151130" y="75565"/>
                  </a:moveTo>
                  <a:cubicBezTo>
                    <a:pt x="151130" y="117298"/>
                    <a:pt x="117299" y="151130"/>
                    <a:pt x="75565" y="151130"/>
                  </a:cubicBezTo>
                  <a:cubicBezTo>
                    <a:pt x="33832" y="151130"/>
                    <a:pt x="0" y="117298"/>
                    <a:pt x="0" y="75565"/>
                  </a:cubicBezTo>
                  <a:cubicBezTo>
                    <a:pt x="0" y="33831"/>
                    <a:pt x="33831" y="0"/>
                    <a:pt x="75565" y="0"/>
                  </a:cubicBezTo>
                  <a:cubicBezTo>
                    <a:pt x="117298" y="0"/>
                    <a:pt x="151130" y="33831"/>
                    <a:pt x="151130" y="75565"/>
                  </a:cubicBezTo>
                  <a:close/>
                </a:path>
              </a:pathLst>
            </a:custGeom>
            <a:solidFill>
              <a:srgbClr val="EE0C3D"/>
            </a:solidFill>
            <a:ln w="6350"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B5BD1386-7F4A-470B-8DC8-91A43FD455C0}"/>
                </a:ext>
              </a:extLst>
            </p:cNvPr>
            <p:cNvSpPr/>
            <p:nvPr/>
          </p:nvSpPr>
          <p:spPr bwMode="ltGray">
            <a:xfrm>
              <a:off x="10404475" y="5467984"/>
              <a:ext cx="194309" cy="194310"/>
            </a:xfrm>
            <a:custGeom>
              <a:avLst/>
              <a:gdLst>
                <a:gd name="connsiteX0" fmla="*/ 97155 w 194309"/>
                <a:gd name="connsiteY0" fmla="*/ 194310 h 194310"/>
                <a:gd name="connsiteX1" fmla="*/ 194310 w 194309"/>
                <a:gd name="connsiteY1" fmla="*/ 97155 h 194310"/>
                <a:gd name="connsiteX2" fmla="*/ 97155 w 194309"/>
                <a:gd name="connsiteY2" fmla="*/ 0 h 194310"/>
                <a:gd name="connsiteX3" fmla="*/ 0 w 194309"/>
                <a:gd name="connsiteY3" fmla="*/ 97155 h 194310"/>
                <a:gd name="connsiteX4" fmla="*/ 97155 w 194309"/>
                <a:gd name="connsiteY4" fmla="*/ 194310 h 19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09" h="194310">
                  <a:moveTo>
                    <a:pt x="97155" y="194310"/>
                  </a:moveTo>
                  <a:cubicBezTo>
                    <a:pt x="151130" y="194310"/>
                    <a:pt x="194310" y="150495"/>
                    <a:pt x="194310" y="97155"/>
                  </a:cubicBezTo>
                  <a:cubicBezTo>
                    <a:pt x="194310" y="43180"/>
                    <a:pt x="150495" y="0"/>
                    <a:pt x="97155" y="0"/>
                  </a:cubicBezTo>
                  <a:cubicBezTo>
                    <a:pt x="43180" y="0"/>
                    <a:pt x="0" y="43815"/>
                    <a:pt x="0" y="97155"/>
                  </a:cubicBezTo>
                  <a:cubicBezTo>
                    <a:pt x="0" y="150495"/>
                    <a:pt x="43180" y="194310"/>
                    <a:pt x="97155" y="194310"/>
                  </a:cubicBezTo>
                  <a:close/>
                </a:path>
              </a:pathLst>
            </a:custGeom>
            <a:solidFill>
              <a:srgbClr val="EE0C3D"/>
            </a:solidFill>
            <a:ln w="6350"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0D187D4C-6B8B-4C7E-8634-3C7BE3A562AF}"/>
                </a:ext>
              </a:extLst>
            </p:cNvPr>
            <p:cNvSpPr/>
            <p:nvPr/>
          </p:nvSpPr>
          <p:spPr bwMode="ltGray">
            <a:xfrm>
              <a:off x="10020935" y="5449570"/>
              <a:ext cx="229869" cy="229870"/>
            </a:xfrm>
            <a:custGeom>
              <a:avLst/>
              <a:gdLst>
                <a:gd name="connsiteX0" fmla="*/ 229870 w 229869"/>
                <a:gd name="connsiteY0" fmla="*/ 114935 h 229870"/>
                <a:gd name="connsiteX1" fmla="*/ 114935 w 229869"/>
                <a:gd name="connsiteY1" fmla="*/ 229870 h 229870"/>
                <a:gd name="connsiteX2" fmla="*/ 1 w 229869"/>
                <a:gd name="connsiteY2" fmla="*/ 114935 h 229870"/>
                <a:gd name="connsiteX3" fmla="*/ 114935 w 229869"/>
                <a:gd name="connsiteY3" fmla="*/ 0 h 229870"/>
                <a:gd name="connsiteX4" fmla="*/ 229870 w 229869"/>
                <a:gd name="connsiteY4" fmla="*/ 114935 h 22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69" h="229870">
                  <a:moveTo>
                    <a:pt x="229870" y="114935"/>
                  </a:moveTo>
                  <a:cubicBezTo>
                    <a:pt x="229870" y="178412"/>
                    <a:pt x="178412" y="229870"/>
                    <a:pt x="114935" y="229870"/>
                  </a:cubicBezTo>
                  <a:cubicBezTo>
                    <a:pt x="51459" y="229870"/>
                    <a:pt x="1" y="178412"/>
                    <a:pt x="1" y="114935"/>
                  </a:cubicBezTo>
                  <a:cubicBezTo>
                    <a:pt x="1" y="51458"/>
                    <a:pt x="51459" y="0"/>
                    <a:pt x="114935" y="0"/>
                  </a:cubicBezTo>
                  <a:cubicBezTo>
                    <a:pt x="178412" y="0"/>
                    <a:pt x="229870" y="51458"/>
                    <a:pt x="229870" y="114935"/>
                  </a:cubicBezTo>
                  <a:close/>
                </a:path>
              </a:pathLst>
            </a:custGeom>
            <a:solidFill>
              <a:srgbClr val="EE0C3D"/>
            </a:solidFill>
            <a:ln w="6350"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97354302-7B5C-4F33-A1A4-3CF1C6F8068D}"/>
                </a:ext>
              </a:extLst>
            </p:cNvPr>
            <p:cNvSpPr/>
            <p:nvPr/>
          </p:nvSpPr>
          <p:spPr bwMode="ltGray">
            <a:xfrm>
              <a:off x="9645015" y="5439409"/>
              <a:ext cx="250190" cy="250190"/>
            </a:xfrm>
            <a:custGeom>
              <a:avLst/>
              <a:gdLst>
                <a:gd name="connsiteX0" fmla="*/ 125095 w 250190"/>
                <a:gd name="connsiteY0" fmla="*/ 250190 h 250190"/>
                <a:gd name="connsiteX1" fmla="*/ 250190 w 250190"/>
                <a:gd name="connsiteY1" fmla="*/ 125095 h 250190"/>
                <a:gd name="connsiteX2" fmla="*/ 125095 w 250190"/>
                <a:gd name="connsiteY2" fmla="*/ 0 h 250190"/>
                <a:gd name="connsiteX3" fmla="*/ 0 w 250190"/>
                <a:gd name="connsiteY3" fmla="*/ 125095 h 250190"/>
                <a:gd name="connsiteX4" fmla="*/ 125095 w 250190"/>
                <a:gd name="connsiteY4" fmla="*/ 250190 h 250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 h="250190">
                  <a:moveTo>
                    <a:pt x="125095" y="250190"/>
                  </a:moveTo>
                  <a:cubicBezTo>
                    <a:pt x="194310" y="250190"/>
                    <a:pt x="250190" y="194310"/>
                    <a:pt x="250190" y="125095"/>
                  </a:cubicBezTo>
                  <a:cubicBezTo>
                    <a:pt x="250190" y="55880"/>
                    <a:pt x="194310" y="0"/>
                    <a:pt x="125095" y="0"/>
                  </a:cubicBezTo>
                  <a:cubicBezTo>
                    <a:pt x="55880" y="0"/>
                    <a:pt x="0" y="55880"/>
                    <a:pt x="0" y="125095"/>
                  </a:cubicBezTo>
                  <a:cubicBezTo>
                    <a:pt x="0" y="194310"/>
                    <a:pt x="55880" y="250190"/>
                    <a:pt x="125095" y="250190"/>
                  </a:cubicBezTo>
                  <a:close/>
                </a:path>
              </a:pathLst>
            </a:custGeom>
            <a:solidFill>
              <a:srgbClr val="EE0C3D"/>
            </a:solidFill>
            <a:ln w="6350"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21A91951-965F-4570-B0BB-57499F7AEFCC}"/>
                </a:ext>
              </a:extLst>
            </p:cNvPr>
            <p:cNvSpPr/>
            <p:nvPr/>
          </p:nvSpPr>
          <p:spPr bwMode="ltGray">
            <a:xfrm>
              <a:off x="9273540" y="5434330"/>
              <a:ext cx="260350" cy="260350"/>
            </a:xfrm>
            <a:custGeom>
              <a:avLst/>
              <a:gdLst>
                <a:gd name="connsiteX0" fmla="*/ 260350 w 260350"/>
                <a:gd name="connsiteY0" fmla="*/ 130175 h 260350"/>
                <a:gd name="connsiteX1" fmla="*/ 130175 w 260350"/>
                <a:gd name="connsiteY1" fmla="*/ 260350 h 260350"/>
                <a:gd name="connsiteX2" fmla="*/ 0 w 260350"/>
                <a:gd name="connsiteY2" fmla="*/ 130175 h 260350"/>
                <a:gd name="connsiteX3" fmla="*/ 130175 w 260350"/>
                <a:gd name="connsiteY3" fmla="*/ 0 h 260350"/>
                <a:gd name="connsiteX4" fmla="*/ 260350 w 260350"/>
                <a:gd name="connsiteY4" fmla="*/ 130175 h 26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 h="260350">
                  <a:moveTo>
                    <a:pt x="260350" y="130175"/>
                  </a:moveTo>
                  <a:cubicBezTo>
                    <a:pt x="260350" y="202069"/>
                    <a:pt x="202068" y="260350"/>
                    <a:pt x="130175" y="260350"/>
                  </a:cubicBezTo>
                  <a:cubicBezTo>
                    <a:pt x="58282" y="260350"/>
                    <a:pt x="0" y="202069"/>
                    <a:pt x="0" y="130175"/>
                  </a:cubicBezTo>
                  <a:cubicBezTo>
                    <a:pt x="0" y="58281"/>
                    <a:pt x="58282" y="0"/>
                    <a:pt x="130175" y="0"/>
                  </a:cubicBezTo>
                  <a:cubicBezTo>
                    <a:pt x="202068" y="0"/>
                    <a:pt x="260350" y="58281"/>
                    <a:pt x="260350" y="130175"/>
                  </a:cubicBezTo>
                  <a:close/>
                </a:path>
              </a:pathLst>
            </a:custGeom>
            <a:solidFill>
              <a:srgbClr val="EE0C3D"/>
            </a:solidFill>
            <a:ln w="6350"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2DE1054E-721D-410A-9063-B394A05D6737}"/>
                </a:ext>
              </a:extLst>
            </p:cNvPr>
            <p:cNvSpPr/>
            <p:nvPr/>
          </p:nvSpPr>
          <p:spPr bwMode="ltGray">
            <a:xfrm>
              <a:off x="8909684" y="5436234"/>
              <a:ext cx="256540" cy="256540"/>
            </a:xfrm>
            <a:custGeom>
              <a:avLst/>
              <a:gdLst>
                <a:gd name="connsiteX0" fmla="*/ 128270 w 256540"/>
                <a:gd name="connsiteY0" fmla="*/ 256540 h 256540"/>
                <a:gd name="connsiteX1" fmla="*/ 256540 w 256540"/>
                <a:gd name="connsiteY1" fmla="*/ 128270 h 256540"/>
                <a:gd name="connsiteX2" fmla="*/ 128270 w 256540"/>
                <a:gd name="connsiteY2" fmla="*/ 0 h 256540"/>
                <a:gd name="connsiteX3" fmla="*/ 0 w 256540"/>
                <a:gd name="connsiteY3" fmla="*/ 128270 h 256540"/>
                <a:gd name="connsiteX4" fmla="*/ 128270 w 256540"/>
                <a:gd name="connsiteY4" fmla="*/ 256540 h 25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0" h="256540">
                  <a:moveTo>
                    <a:pt x="128270" y="256540"/>
                  </a:moveTo>
                  <a:cubicBezTo>
                    <a:pt x="198755" y="256540"/>
                    <a:pt x="256540" y="199390"/>
                    <a:pt x="256540" y="128270"/>
                  </a:cubicBezTo>
                  <a:cubicBezTo>
                    <a:pt x="256540" y="57150"/>
                    <a:pt x="199390" y="0"/>
                    <a:pt x="128270" y="0"/>
                  </a:cubicBezTo>
                  <a:cubicBezTo>
                    <a:pt x="57150" y="0"/>
                    <a:pt x="0" y="57150"/>
                    <a:pt x="0" y="128270"/>
                  </a:cubicBezTo>
                  <a:cubicBezTo>
                    <a:pt x="0" y="199390"/>
                    <a:pt x="57785" y="256540"/>
                    <a:pt x="128270" y="256540"/>
                  </a:cubicBezTo>
                  <a:close/>
                </a:path>
              </a:pathLst>
            </a:custGeom>
            <a:solidFill>
              <a:srgbClr val="EE0C3D"/>
            </a:solidFill>
            <a:ln w="6350"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CE4A6E57-2C10-4B00-8BEB-1BB65F4B706F}"/>
                </a:ext>
              </a:extLst>
            </p:cNvPr>
            <p:cNvSpPr/>
            <p:nvPr/>
          </p:nvSpPr>
          <p:spPr bwMode="ltGray">
            <a:xfrm>
              <a:off x="8550909" y="5443220"/>
              <a:ext cx="242570" cy="242570"/>
            </a:xfrm>
            <a:custGeom>
              <a:avLst/>
              <a:gdLst>
                <a:gd name="connsiteX0" fmla="*/ 121285 w 242570"/>
                <a:gd name="connsiteY0" fmla="*/ 242570 h 242570"/>
                <a:gd name="connsiteX1" fmla="*/ 242570 w 242570"/>
                <a:gd name="connsiteY1" fmla="*/ 121285 h 242570"/>
                <a:gd name="connsiteX2" fmla="*/ 121285 w 242570"/>
                <a:gd name="connsiteY2" fmla="*/ 0 h 242570"/>
                <a:gd name="connsiteX3" fmla="*/ 0 w 242570"/>
                <a:gd name="connsiteY3" fmla="*/ 121285 h 242570"/>
                <a:gd name="connsiteX4" fmla="*/ 121285 w 242570"/>
                <a:gd name="connsiteY4" fmla="*/ 24257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 h="242570">
                  <a:moveTo>
                    <a:pt x="121285" y="242570"/>
                  </a:moveTo>
                  <a:cubicBezTo>
                    <a:pt x="187960" y="242570"/>
                    <a:pt x="242570" y="188595"/>
                    <a:pt x="242570" y="121285"/>
                  </a:cubicBezTo>
                  <a:cubicBezTo>
                    <a:pt x="242570" y="53975"/>
                    <a:pt x="188595" y="0"/>
                    <a:pt x="121285" y="0"/>
                  </a:cubicBezTo>
                  <a:cubicBezTo>
                    <a:pt x="54610" y="0"/>
                    <a:pt x="0" y="53975"/>
                    <a:pt x="0" y="121285"/>
                  </a:cubicBezTo>
                  <a:cubicBezTo>
                    <a:pt x="0" y="188595"/>
                    <a:pt x="53975" y="242570"/>
                    <a:pt x="121285" y="242570"/>
                  </a:cubicBezTo>
                  <a:close/>
                </a:path>
              </a:pathLst>
            </a:custGeom>
            <a:solidFill>
              <a:srgbClr val="EE0C3D"/>
            </a:solidFill>
            <a:ln w="6350"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C8B4D255-A61A-4A6E-8F8D-302E06E83D20}"/>
                </a:ext>
              </a:extLst>
            </p:cNvPr>
            <p:cNvSpPr/>
            <p:nvPr/>
          </p:nvSpPr>
          <p:spPr bwMode="ltGray">
            <a:xfrm>
              <a:off x="8199119" y="5457190"/>
              <a:ext cx="214630" cy="214629"/>
            </a:xfrm>
            <a:custGeom>
              <a:avLst/>
              <a:gdLst>
                <a:gd name="connsiteX0" fmla="*/ 214630 w 214630"/>
                <a:gd name="connsiteY0" fmla="*/ 107315 h 214629"/>
                <a:gd name="connsiteX1" fmla="*/ 107315 w 214630"/>
                <a:gd name="connsiteY1" fmla="*/ 214630 h 214629"/>
                <a:gd name="connsiteX2" fmla="*/ 0 w 214630"/>
                <a:gd name="connsiteY2" fmla="*/ 107315 h 214629"/>
                <a:gd name="connsiteX3" fmla="*/ 107315 w 214630"/>
                <a:gd name="connsiteY3" fmla="*/ 0 h 214629"/>
                <a:gd name="connsiteX4" fmla="*/ 214630 w 214630"/>
                <a:gd name="connsiteY4" fmla="*/ 107315 h 214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 h="214629">
                  <a:moveTo>
                    <a:pt x="214630" y="107315"/>
                  </a:moveTo>
                  <a:cubicBezTo>
                    <a:pt x="214630" y="166583"/>
                    <a:pt x="166583" y="214630"/>
                    <a:pt x="107315" y="214630"/>
                  </a:cubicBezTo>
                  <a:cubicBezTo>
                    <a:pt x="48046" y="214630"/>
                    <a:pt x="0" y="166583"/>
                    <a:pt x="0" y="107315"/>
                  </a:cubicBezTo>
                  <a:cubicBezTo>
                    <a:pt x="0" y="48046"/>
                    <a:pt x="48046" y="0"/>
                    <a:pt x="107315" y="0"/>
                  </a:cubicBezTo>
                  <a:cubicBezTo>
                    <a:pt x="166583" y="0"/>
                    <a:pt x="214630" y="48046"/>
                    <a:pt x="214630" y="107315"/>
                  </a:cubicBezTo>
                  <a:close/>
                </a:path>
              </a:pathLst>
            </a:custGeom>
            <a:solidFill>
              <a:srgbClr val="EE0C3D"/>
            </a:solidFill>
            <a:ln w="6350"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5A75A72D-0BFF-419D-8C7A-9DCA50EA1CB1}"/>
                </a:ext>
              </a:extLst>
            </p:cNvPr>
            <p:cNvSpPr/>
            <p:nvPr/>
          </p:nvSpPr>
          <p:spPr bwMode="ltGray">
            <a:xfrm>
              <a:off x="7854315" y="547878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1" y="171450"/>
                    <a:pt x="0" y="133070"/>
                    <a:pt x="0" y="85725"/>
                  </a:cubicBezTo>
                  <a:cubicBezTo>
                    <a:pt x="0" y="38380"/>
                    <a:pt x="38381" y="0"/>
                    <a:pt x="85725" y="0"/>
                  </a:cubicBezTo>
                  <a:cubicBezTo>
                    <a:pt x="133070" y="0"/>
                    <a:pt x="171450" y="38380"/>
                    <a:pt x="171450" y="85725"/>
                  </a:cubicBezTo>
                  <a:close/>
                </a:path>
              </a:pathLst>
            </a:custGeom>
            <a:solidFill>
              <a:srgbClr val="EE0C3D"/>
            </a:solidFill>
            <a:ln w="6350"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76ED6024-2FA3-45D4-9EED-2172574AA897}"/>
                </a:ext>
              </a:extLst>
            </p:cNvPr>
            <p:cNvSpPr/>
            <p:nvPr/>
          </p:nvSpPr>
          <p:spPr bwMode="ltGray">
            <a:xfrm>
              <a:off x="7512050" y="5502275"/>
              <a:ext cx="124459" cy="124459"/>
            </a:xfrm>
            <a:custGeom>
              <a:avLst/>
              <a:gdLst>
                <a:gd name="connsiteX0" fmla="*/ 124460 w 124459"/>
                <a:gd name="connsiteY0" fmla="*/ 62230 h 124459"/>
                <a:gd name="connsiteX1" fmla="*/ 62230 w 124459"/>
                <a:gd name="connsiteY1" fmla="*/ 124460 h 124459"/>
                <a:gd name="connsiteX2" fmla="*/ -1 w 124459"/>
                <a:gd name="connsiteY2" fmla="*/ 62230 h 124459"/>
                <a:gd name="connsiteX3" fmla="*/ 62230 w 124459"/>
                <a:gd name="connsiteY3" fmla="*/ 0 h 124459"/>
                <a:gd name="connsiteX4" fmla="*/ 124460 w 124459"/>
                <a:gd name="connsiteY4" fmla="*/ 6223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9" h="124459">
                  <a:moveTo>
                    <a:pt x="124460" y="62230"/>
                  </a:moveTo>
                  <a:cubicBezTo>
                    <a:pt x="124460" y="96599"/>
                    <a:pt x="96599" y="124460"/>
                    <a:pt x="62230" y="124460"/>
                  </a:cubicBezTo>
                  <a:cubicBezTo>
                    <a:pt x="27861" y="124460"/>
                    <a:pt x="-1" y="96598"/>
                    <a:pt x="-1" y="62230"/>
                  </a:cubicBezTo>
                  <a:cubicBezTo>
                    <a:pt x="-1" y="27861"/>
                    <a:pt x="27860" y="0"/>
                    <a:pt x="62230" y="0"/>
                  </a:cubicBezTo>
                  <a:cubicBezTo>
                    <a:pt x="96598" y="0"/>
                    <a:pt x="124460" y="27861"/>
                    <a:pt x="124460" y="62230"/>
                  </a:cubicBezTo>
                  <a:close/>
                </a:path>
              </a:pathLst>
            </a:custGeom>
            <a:solidFill>
              <a:srgbClr val="EE0C3D"/>
            </a:solidFill>
            <a:ln w="6350"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C84B5571-C256-47BA-A347-7883058358A2}"/>
                </a:ext>
              </a:extLst>
            </p:cNvPr>
            <p:cNvSpPr/>
            <p:nvPr/>
          </p:nvSpPr>
          <p:spPr bwMode="ltGray">
            <a:xfrm>
              <a:off x="7169784" y="5526404"/>
              <a:ext cx="77470" cy="77470"/>
            </a:xfrm>
            <a:custGeom>
              <a:avLst/>
              <a:gdLst>
                <a:gd name="connsiteX0" fmla="*/ 38735 w 77470"/>
                <a:gd name="connsiteY0" fmla="*/ 77470 h 77470"/>
                <a:gd name="connsiteX1" fmla="*/ 77470 w 77470"/>
                <a:gd name="connsiteY1" fmla="*/ 38735 h 77470"/>
                <a:gd name="connsiteX2" fmla="*/ 38735 w 77470"/>
                <a:gd name="connsiteY2" fmla="*/ 0 h 77470"/>
                <a:gd name="connsiteX3" fmla="*/ 0 w 77470"/>
                <a:gd name="connsiteY3" fmla="*/ 38735 h 77470"/>
                <a:gd name="connsiteX4" fmla="*/ 38735 w 77470"/>
                <a:gd name="connsiteY4" fmla="*/ 77470 h 7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 h="77470">
                  <a:moveTo>
                    <a:pt x="38735" y="77470"/>
                  </a:moveTo>
                  <a:cubicBezTo>
                    <a:pt x="60325" y="77470"/>
                    <a:pt x="77470" y="60325"/>
                    <a:pt x="77470" y="38735"/>
                  </a:cubicBezTo>
                  <a:cubicBezTo>
                    <a:pt x="77470" y="17145"/>
                    <a:pt x="60325" y="0"/>
                    <a:pt x="38735" y="0"/>
                  </a:cubicBezTo>
                  <a:cubicBezTo>
                    <a:pt x="17145" y="0"/>
                    <a:pt x="0" y="17145"/>
                    <a:pt x="0" y="38735"/>
                  </a:cubicBezTo>
                  <a:cubicBezTo>
                    <a:pt x="0" y="60325"/>
                    <a:pt x="17145" y="77470"/>
                    <a:pt x="38735" y="77470"/>
                  </a:cubicBezTo>
                  <a:close/>
                </a:path>
              </a:pathLst>
            </a:custGeom>
            <a:solidFill>
              <a:srgbClr val="EE0C3D"/>
            </a:solidFill>
            <a:ln w="6350"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5210692E-5F4A-4AEB-88DD-6BE4623203A7}"/>
                </a:ext>
              </a:extLst>
            </p:cNvPr>
            <p:cNvSpPr/>
            <p:nvPr/>
          </p:nvSpPr>
          <p:spPr bwMode="ltGray">
            <a:xfrm>
              <a:off x="6822440" y="5544184"/>
              <a:ext cx="40640" cy="40640"/>
            </a:xfrm>
            <a:custGeom>
              <a:avLst/>
              <a:gdLst>
                <a:gd name="connsiteX0" fmla="*/ 20320 w 40640"/>
                <a:gd name="connsiteY0" fmla="*/ 40640 h 40640"/>
                <a:gd name="connsiteX1" fmla="*/ 40640 w 40640"/>
                <a:gd name="connsiteY1" fmla="*/ 20320 h 40640"/>
                <a:gd name="connsiteX2" fmla="*/ 20320 w 40640"/>
                <a:gd name="connsiteY2" fmla="*/ 0 h 40640"/>
                <a:gd name="connsiteX3" fmla="*/ 0 w 40640"/>
                <a:gd name="connsiteY3" fmla="*/ 20320 h 40640"/>
                <a:gd name="connsiteX4" fmla="*/ 20320 w 40640"/>
                <a:gd name="connsiteY4" fmla="*/ 40640 h 4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 h="40640">
                  <a:moveTo>
                    <a:pt x="20320" y="40640"/>
                  </a:moveTo>
                  <a:cubicBezTo>
                    <a:pt x="31115" y="40640"/>
                    <a:pt x="40640" y="31750"/>
                    <a:pt x="40640" y="20320"/>
                  </a:cubicBezTo>
                  <a:cubicBezTo>
                    <a:pt x="40640" y="9525"/>
                    <a:pt x="31750" y="0"/>
                    <a:pt x="20320" y="0"/>
                  </a:cubicBezTo>
                  <a:cubicBezTo>
                    <a:pt x="8890" y="0"/>
                    <a:pt x="0" y="8890"/>
                    <a:pt x="0" y="20320"/>
                  </a:cubicBezTo>
                  <a:cubicBezTo>
                    <a:pt x="0" y="31750"/>
                    <a:pt x="8890" y="40640"/>
                    <a:pt x="20320" y="40640"/>
                  </a:cubicBezTo>
                  <a:close/>
                </a:path>
              </a:pathLst>
            </a:custGeom>
            <a:solidFill>
              <a:srgbClr val="EE0C3D"/>
            </a:solidFill>
            <a:ln w="6350"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6DF4E676-FA94-498C-B55F-7687E7F77D5D}"/>
                </a:ext>
              </a:extLst>
            </p:cNvPr>
            <p:cNvSpPr/>
            <p:nvPr/>
          </p:nvSpPr>
          <p:spPr bwMode="ltGray">
            <a:xfrm>
              <a:off x="11581130" y="5180965"/>
              <a:ext cx="35559" cy="35559"/>
            </a:xfrm>
            <a:custGeom>
              <a:avLst/>
              <a:gdLst>
                <a:gd name="connsiteX0" fmla="*/ 35560 w 35559"/>
                <a:gd name="connsiteY0" fmla="*/ 17780 h 35559"/>
                <a:gd name="connsiteX1" fmla="*/ 17780 w 35559"/>
                <a:gd name="connsiteY1" fmla="*/ 0 h 35559"/>
                <a:gd name="connsiteX2" fmla="*/ 0 w 35559"/>
                <a:gd name="connsiteY2" fmla="*/ 17780 h 35559"/>
                <a:gd name="connsiteX3" fmla="*/ 17780 w 35559"/>
                <a:gd name="connsiteY3" fmla="*/ 35560 h 35559"/>
                <a:gd name="connsiteX4" fmla="*/ 35560 w 35559"/>
                <a:gd name="connsiteY4" fmla="*/ 17780 h 3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9" h="35559">
                  <a:moveTo>
                    <a:pt x="35560" y="17780"/>
                  </a:moveTo>
                  <a:cubicBezTo>
                    <a:pt x="35560" y="8255"/>
                    <a:pt x="27939" y="0"/>
                    <a:pt x="17780" y="0"/>
                  </a:cubicBezTo>
                  <a:cubicBezTo>
                    <a:pt x="7620" y="0"/>
                    <a:pt x="0" y="7620"/>
                    <a:pt x="0" y="17780"/>
                  </a:cubicBezTo>
                  <a:cubicBezTo>
                    <a:pt x="0" y="27305"/>
                    <a:pt x="7620" y="35560"/>
                    <a:pt x="17780" y="35560"/>
                  </a:cubicBezTo>
                  <a:cubicBezTo>
                    <a:pt x="27939" y="35560"/>
                    <a:pt x="35560" y="27940"/>
                    <a:pt x="35560" y="17780"/>
                  </a:cubicBezTo>
                  <a:close/>
                </a:path>
              </a:pathLst>
            </a:custGeom>
            <a:solidFill>
              <a:srgbClr val="EE0C3D"/>
            </a:solidFill>
            <a:ln w="6350"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FE98450F-3BE5-4A61-A2CC-C23ED9712160}"/>
                </a:ext>
              </a:extLst>
            </p:cNvPr>
            <p:cNvSpPr/>
            <p:nvPr/>
          </p:nvSpPr>
          <p:spPr bwMode="ltGray">
            <a:xfrm>
              <a:off x="11200765" y="5166359"/>
              <a:ext cx="64769" cy="64770"/>
            </a:xfrm>
            <a:custGeom>
              <a:avLst/>
              <a:gdLst>
                <a:gd name="connsiteX0" fmla="*/ 0 w 64769"/>
                <a:gd name="connsiteY0" fmla="*/ 32385 h 64770"/>
                <a:gd name="connsiteX1" fmla="*/ 32385 w 64769"/>
                <a:gd name="connsiteY1" fmla="*/ 64770 h 64770"/>
                <a:gd name="connsiteX2" fmla="*/ 64770 w 64769"/>
                <a:gd name="connsiteY2" fmla="*/ 32385 h 64770"/>
                <a:gd name="connsiteX3" fmla="*/ 32385 w 64769"/>
                <a:gd name="connsiteY3" fmla="*/ 0 h 64770"/>
                <a:gd name="connsiteX4" fmla="*/ 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0" y="32385"/>
                  </a:moveTo>
                  <a:cubicBezTo>
                    <a:pt x="0" y="50165"/>
                    <a:pt x="14605" y="64770"/>
                    <a:pt x="32385" y="64770"/>
                  </a:cubicBezTo>
                  <a:cubicBezTo>
                    <a:pt x="50165" y="64770"/>
                    <a:pt x="64770" y="50165"/>
                    <a:pt x="64770" y="32385"/>
                  </a:cubicBezTo>
                  <a:cubicBezTo>
                    <a:pt x="64770" y="14605"/>
                    <a:pt x="50165" y="0"/>
                    <a:pt x="32385" y="0"/>
                  </a:cubicBezTo>
                  <a:cubicBezTo>
                    <a:pt x="14605" y="0"/>
                    <a:pt x="0" y="14605"/>
                    <a:pt x="0" y="32385"/>
                  </a:cubicBezTo>
                  <a:close/>
                </a:path>
              </a:pathLst>
            </a:custGeom>
            <a:solidFill>
              <a:srgbClr val="EE0C3D"/>
            </a:solidFill>
            <a:ln w="6350"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BFECEE85-3775-4695-B7FB-8D57FAEAEB58}"/>
                </a:ext>
              </a:extLst>
            </p:cNvPr>
            <p:cNvSpPr/>
            <p:nvPr/>
          </p:nvSpPr>
          <p:spPr bwMode="ltGray">
            <a:xfrm>
              <a:off x="10815955" y="5147309"/>
              <a:ext cx="102869" cy="102870"/>
            </a:xfrm>
            <a:custGeom>
              <a:avLst/>
              <a:gdLst>
                <a:gd name="connsiteX0" fmla="*/ 0 w 102869"/>
                <a:gd name="connsiteY0" fmla="*/ 51435 h 102870"/>
                <a:gd name="connsiteX1" fmla="*/ 51435 w 102869"/>
                <a:gd name="connsiteY1" fmla="*/ 102870 h 102870"/>
                <a:gd name="connsiteX2" fmla="*/ 102870 w 102869"/>
                <a:gd name="connsiteY2" fmla="*/ 51435 h 102870"/>
                <a:gd name="connsiteX3" fmla="*/ 51435 w 102869"/>
                <a:gd name="connsiteY3" fmla="*/ 0 h 102870"/>
                <a:gd name="connsiteX4" fmla="*/ 0 w 102869"/>
                <a:gd name="connsiteY4" fmla="*/ 51435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9" h="102870">
                  <a:moveTo>
                    <a:pt x="0" y="51435"/>
                  </a:moveTo>
                  <a:cubicBezTo>
                    <a:pt x="0" y="80010"/>
                    <a:pt x="22860" y="102870"/>
                    <a:pt x="51435" y="102870"/>
                  </a:cubicBezTo>
                  <a:cubicBezTo>
                    <a:pt x="80010" y="102870"/>
                    <a:pt x="102870" y="80010"/>
                    <a:pt x="102870" y="51435"/>
                  </a:cubicBezTo>
                  <a:cubicBezTo>
                    <a:pt x="102870" y="22860"/>
                    <a:pt x="80010" y="0"/>
                    <a:pt x="51435" y="0"/>
                  </a:cubicBezTo>
                  <a:cubicBezTo>
                    <a:pt x="22860" y="0"/>
                    <a:pt x="0" y="22860"/>
                    <a:pt x="0" y="51435"/>
                  </a:cubicBezTo>
                  <a:close/>
                </a:path>
              </a:pathLst>
            </a:custGeom>
            <a:solidFill>
              <a:srgbClr val="EE0C3D"/>
            </a:solidFill>
            <a:ln w="6350"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CEED21DC-4DA5-4B3D-9E57-9DCD2253EC02}"/>
                </a:ext>
              </a:extLst>
            </p:cNvPr>
            <p:cNvSpPr/>
            <p:nvPr/>
          </p:nvSpPr>
          <p:spPr bwMode="ltGray">
            <a:xfrm>
              <a:off x="10430509" y="5127625"/>
              <a:ext cx="142240" cy="142240"/>
            </a:xfrm>
            <a:custGeom>
              <a:avLst/>
              <a:gdLst>
                <a:gd name="connsiteX0" fmla="*/ 71120 w 142240"/>
                <a:gd name="connsiteY0" fmla="*/ 142240 h 142240"/>
                <a:gd name="connsiteX1" fmla="*/ 142240 w 142240"/>
                <a:gd name="connsiteY1" fmla="*/ 71120 h 142240"/>
                <a:gd name="connsiteX2" fmla="*/ 71120 w 142240"/>
                <a:gd name="connsiteY2" fmla="*/ 0 h 142240"/>
                <a:gd name="connsiteX3" fmla="*/ 0 w 142240"/>
                <a:gd name="connsiteY3" fmla="*/ 71120 h 142240"/>
                <a:gd name="connsiteX4" fmla="*/ 71120 w 142240"/>
                <a:gd name="connsiteY4" fmla="*/ 142240 h 142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 h="142240">
                  <a:moveTo>
                    <a:pt x="71120" y="142240"/>
                  </a:moveTo>
                  <a:cubicBezTo>
                    <a:pt x="110490" y="142240"/>
                    <a:pt x="142240" y="110490"/>
                    <a:pt x="142240" y="71120"/>
                  </a:cubicBezTo>
                  <a:cubicBezTo>
                    <a:pt x="142240" y="31750"/>
                    <a:pt x="110490" y="0"/>
                    <a:pt x="71120" y="0"/>
                  </a:cubicBezTo>
                  <a:cubicBezTo>
                    <a:pt x="31750" y="0"/>
                    <a:pt x="0" y="31750"/>
                    <a:pt x="0" y="71120"/>
                  </a:cubicBezTo>
                  <a:cubicBezTo>
                    <a:pt x="0" y="110490"/>
                    <a:pt x="31750" y="142240"/>
                    <a:pt x="71120" y="142240"/>
                  </a:cubicBezTo>
                  <a:close/>
                </a:path>
              </a:pathLst>
            </a:custGeom>
            <a:solidFill>
              <a:srgbClr val="EE0C3D"/>
            </a:solidFill>
            <a:ln w="6350"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F52EF416-4A9F-4340-80CD-7B25882F93FB}"/>
                </a:ext>
              </a:extLst>
            </p:cNvPr>
            <p:cNvSpPr/>
            <p:nvPr/>
          </p:nvSpPr>
          <p:spPr bwMode="ltGray">
            <a:xfrm>
              <a:off x="10048875" y="5112384"/>
              <a:ext cx="173990" cy="173990"/>
            </a:xfrm>
            <a:custGeom>
              <a:avLst/>
              <a:gdLst>
                <a:gd name="connsiteX0" fmla="*/ 86995 w 173990"/>
                <a:gd name="connsiteY0" fmla="*/ 173990 h 173990"/>
                <a:gd name="connsiteX1" fmla="*/ 173990 w 173990"/>
                <a:gd name="connsiteY1" fmla="*/ 86995 h 173990"/>
                <a:gd name="connsiteX2" fmla="*/ 86995 w 173990"/>
                <a:gd name="connsiteY2" fmla="*/ 0 h 173990"/>
                <a:gd name="connsiteX3" fmla="*/ 0 w 173990"/>
                <a:gd name="connsiteY3" fmla="*/ 86995 h 173990"/>
                <a:gd name="connsiteX4" fmla="*/ 86995 w 173990"/>
                <a:gd name="connsiteY4" fmla="*/ 173990 h 17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990" h="173990">
                  <a:moveTo>
                    <a:pt x="86995" y="173990"/>
                  </a:moveTo>
                  <a:cubicBezTo>
                    <a:pt x="135255" y="173990"/>
                    <a:pt x="173990" y="134620"/>
                    <a:pt x="173990" y="86995"/>
                  </a:cubicBezTo>
                  <a:cubicBezTo>
                    <a:pt x="173990" y="39370"/>
                    <a:pt x="134620" y="0"/>
                    <a:pt x="86995" y="0"/>
                  </a:cubicBezTo>
                  <a:cubicBezTo>
                    <a:pt x="38735" y="0"/>
                    <a:pt x="0" y="39370"/>
                    <a:pt x="0" y="86995"/>
                  </a:cubicBezTo>
                  <a:cubicBezTo>
                    <a:pt x="0" y="134620"/>
                    <a:pt x="38735" y="173990"/>
                    <a:pt x="86995" y="173990"/>
                  </a:cubicBezTo>
                  <a:close/>
                </a:path>
              </a:pathLst>
            </a:custGeom>
            <a:solidFill>
              <a:srgbClr val="EE0C3D"/>
            </a:solidFill>
            <a:ln w="6350"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BF17DDAB-124C-451F-910E-B4FEC4A58C0D}"/>
                </a:ext>
              </a:extLst>
            </p:cNvPr>
            <p:cNvSpPr/>
            <p:nvPr/>
          </p:nvSpPr>
          <p:spPr bwMode="ltGray">
            <a:xfrm>
              <a:off x="9671684" y="5100954"/>
              <a:ext cx="195580" cy="195579"/>
            </a:xfrm>
            <a:custGeom>
              <a:avLst/>
              <a:gdLst>
                <a:gd name="connsiteX0" fmla="*/ 0 w 195580"/>
                <a:gd name="connsiteY0" fmla="*/ 97790 h 195579"/>
                <a:gd name="connsiteX1" fmla="*/ 97790 w 195580"/>
                <a:gd name="connsiteY1" fmla="*/ 195580 h 195579"/>
                <a:gd name="connsiteX2" fmla="*/ 195580 w 195580"/>
                <a:gd name="connsiteY2" fmla="*/ 97790 h 195579"/>
                <a:gd name="connsiteX3" fmla="*/ 97790 w 195580"/>
                <a:gd name="connsiteY3" fmla="*/ 0 h 195579"/>
                <a:gd name="connsiteX4" fmla="*/ 0 w 195580"/>
                <a:gd name="connsiteY4" fmla="*/ 97790 h 19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80" h="195579">
                  <a:moveTo>
                    <a:pt x="0" y="97790"/>
                  </a:moveTo>
                  <a:cubicBezTo>
                    <a:pt x="0" y="151765"/>
                    <a:pt x="43815" y="195580"/>
                    <a:pt x="97790" y="195580"/>
                  </a:cubicBezTo>
                  <a:cubicBezTo>
                    <a:pt x="151765" y="195580"/>
                    <a:pt x="195580" y="151765"/>
                    <a:pt x="195580" y="97790"/>
                  </a:cubicBezTo>
                  <a:cubicBezTo>
                    <a:pt x="195580" y="43815"/>
                    <a:pt x="151765" y="0"/>
                    <a:pt x="97790" y="0"/>
                  </a:cubicBezTo>
                  <a:cubicBezTo>
                    <a:pt x="43815" y="0"/>
                    <a:pt x="0" y="43815"/>
                    <a:pt x="0" y="97790"/>
                  </a:cubicBezTo>
                  <a:close/>
                </a:path>
              </a:pathLst>
            </a:custGeom>
            <a:solidFill>
              <a:srgbClr val="EE0C3D"/>
            </a:solidFill>
            <a:ln w="6350"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F4040FF1-C833-4FE2-B91F-7BC2371E976A}"/>
                </a:ext>
              </a:extLst>
            </p:cNvPr>
            <p:cNvSpPr/>
            <p:nvPr/>
          </p:nvSpPr>
          <p:spPr bwMode="ltGray">
            <a:xfrm>
              <a:off x="9301480" y="5096510"/>
              <a:ext cx="204469" cy="204470"/>
            </a:xfrm>
            <a:custGeom>
              <a:avLst/>
              <a:gdLst>
                <a:gd name="connsiteX0" fmla="*/ 204470 w 204469"/>
                <a:gd name="connsiteY0" fmla="*/ 102235 h 204470"/>
                <a:gd name="connsiteX1" fmla="*/ 102235 w 204469"/>
                <a:gd name="connsiteY1" fmla="*/ 204470 h 204470"/>
                <a:gd name="connsiteX2" fmla="*/ 0 w 204469"/>
                <a:gd name="connsiteY2" fmla="*/ 102235 h 204470"/>
                <a:gd name="connsiteX3" fmla="*/ 102235 w 204469"/>
                <a:gd name="connsiteY3" fmla="*/ 0 h 204470"/>
                <a:gd name="connsiteX4" fmla="*/ 204470 w 204469"/>
                <a:gd name="connsiteY4" fmla="*/ 102235 h 204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469" h="204470">
                  <a:moveTo>
                    <a:pt x="204470" y="102235"/>
                  </a:moveTo>
                  <a:cubicBezTo>
                    <a:pt x="204470" y="158698"/>
                    <a:pt x="158698" y="204470"/>
                    <a:pt x="102235" y="204470"/>
                  </a:cubicBezTo>
                  <a:cubicBezTo>
                    <a:pt x="45773" y="204470"/>
                    <a:pt x="0" y="158698"/>
                    <a:pt x="0" y="102235"/>
                  </a:cubicBezTo>
                  <a:cubicBezTo>
                    <a:pt x="0" y="45772"/>
                    <a:pt x="45773" y="0"/>
                    <a:pt x="102235" y="0"/>
                  </a:cubicBezTo>
                  <a:cubicBezTo>
                    <a:pt x="158698" y="0"/>
                    <a:pt x="204470" y="45772"/>
                    <a:pt x="204470" y="102235"/>
                  </a:cubicBezTo>
                  <a:close/>
                </a:path>
              </a:pathLst>
            </a:custGeom>
            <a:solidFill>
              <a:srgbClr val="EE0C3D"/>
            </a:solidFill>
            <a:ln w="6350"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BF1A8F3D-F1F6-4F9B-B400-D68FCA106F96}"/>
                </a:ext>
              </a:extLst>
            </p:cNvPr>
            <p:cNvSpPr/>
            <p:nvPr/>
          </p:nvSpPr>
          <p:spPr bwMode="ltGray">
            <a:xfrm>
              <a:off x="8936990" y="5097779"/>
              <a:ext cx="201929" cy="201929"/>
            </a:xfrm>
            <a:custGeom>
              <a:avLst/>
              <a:gdLst>
                <a:gd name="connsiteX0" fmla="*/ 100965 w 201929"/>
                <a:gd name="connsiteY0" fmla="*/ 201930 h 201929"/>
                <a:gd name="connsiteX1" fmla="*/ 201930 w 201929"/>
                <a:gd name="connsiteY1" fmla="*/ 100965 h 201929"/>
                <a:gd name="connsiteX2" fmla="*/ 100965 w 201929"/>
                <a:gd name="connsiteY2" fmla="*/ 0 h 201929"/>
                <a:gd name="connsiteX3" fmla="*/ 0 w 201929"/>
                <a:gd name="connsiteY3" fmla="*/ 100965 h 201929"/>
                <a:gd name="connsiteX4" fmla="*/ 100965 w 201929"/>
                <a:gd name="connsiteY4" fmla="*/ 201930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100965" y="201930"/>
                  </a:moveTo>
                  <a:cubicBezTo>
                    <a:pt x="156845" y="201930"/>
                    <a:pt x="201930" y="156845"/>
                    <a:pt x="201930" y="100965"/>
                  </a:cubicBezTo>
                  <a:cubicBezTo>
                    <a:pt x="201930" y="45085"/>
                    <a:pt x="156845" y="0"/>
                    <a:pt x="100965" y="0"/>
                  </a:cubicBezTo>
                  <a:cubicBezTo>
                    <a:pt x="45085" y="0"/>
                    <a:pt x="0" y="45085"/>
                    <a:pt x="0" y="100965"/>
                  </a:cubicBezTo>
                  <a:cubicBezTo>
                    <a:pt x="0" y="156845"/>
                    <a:pt x="45085" y="201930"/>
                    <a:pt x="100965" y="201930"/>
                  </a:cubicBezTo>
                  <a:close/>
                </a:path>
              </a:pathLst>
            </a:custGeom>
            <a:solidFill>
              <a:srgbClr val="EE0C3D"/>
            </a:solidFill>
            <a:ln w="6350"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FC2CBAD7-6C60-40B5-A2C9-B1EE6AC78D33}"/>
                </a:ext>
              </a:extLst>
            </p:cNvPr>
            <p:cNvSpPr/>
            <p:nvPr/>
          </p:nvSpPr>
          <p:spPr bwMode="ltGray">
            <a:xfrm>
              <a:off x="8578850" y="5106034"/>
              <a:ext cx="186690" cy="186690"/>
            </a:xfrm>
            <a:custGeom>
              <a:avLst/>
              <a:gdLst>
                <a:gd name="connsiteX0" fmla="*/ 93345 w 186690"/>
                <a:gd name="connsiteY0" fmla="*/ 186690 h 186690"/>
                <a:gd name="connsiteX1" fmla="*/ 186690 w 186690"/>
                <a:gd name="connsiteY1" fmla="*/ 93345 h 186690"/>
                <a:gd name="connsiteX2" fmla="*/ 93345 w 186690"/>
                <a:gd name="connsiteY2" fmla="*/ 0 h 186690"/>
                <a:gd name="connsiteX3" fmla="*/ 0 w 186690"/>
                <a:gd name="connsiteY3" fmla="*/ 93345 h 186690"/>
                <a:gd name="connsiteX4" fmla="*/ 93345 w 186690"/>
                <a:gd name="connsiteY4" fmla="*/ 186690 h 18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 h="186690">
                  <a:moveTo>
                    <a:pt x="93345" y="186690"/>
                  </a:moveTo>
                  <a:cubicBezTo>
                    <a:pt x="144780" y="186690"/>
                    <a:pt x="186690" y="144780"/>
                    <a:pt x="186690" y="93345"/>
                  </a:cubicBezTo>
                  <a:cubicBezTo>
                    <a:pt x="186690" y="41910"/>
                    <a:pt x="144780" y="0"/>
                    <a:pt x="93345" y="0"/>
                  </a:cubicBezTo>
                  <a:cubicBezTo>
                    <a:pt x="41910" y="0"/>
                    <a:pt x="0" y="41910"/>
                    <a:pt x="0" y="93345"/>
                  </a:cubicBezTo>
                  <a:cubicBezTo>
                    <a:pt x="0" y="144780"/>
                    <a:pt x="41275" y="186690"/>
                    <a:pt x="93345" y="186690"/>
                  </a:cubicBezTo>
                  <a:close/>
                </a:path>
              </a:pathLst>
            </a:custGeom>
            <a:solidFill>
              <a:srgbClr val="EE0C3D"/>
            </a:solidFill>
            <a:ln w="6350"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D3E5C908-5FA8-471B-97C3-37B80EFD6608}"/>
                </a:ext>
              </a:extLst>
            </p:cNvPr>
            <p:cNvSpPr/>
            <p:nvPr/>
          </p:nvSpPr>
          <p:spPr bwMode="ltGray">
            <a:xfrm>
              <a:off x="8226425" y="5118734"/>
              <a:ext cx="160019" cy="160020"/>
            </a:xfrm>
            <a:custGeom>
              <a:avLst/>
              <a:gdLst>
                <a:gd name="connsiteX0" fmla="*/ 80010 w 160019"/>
                <a:gd name="connsiteY0" fmla="*/ 160020 h 160020"/>
                <a:gd name="connsiteX1" fmla="*/ 160020 w 160019"/>
                <a:gd name="connsiteY1" fmla="*/ 80010 h 160020"/>
                <a:gd name="connsiteX2" fmla="*/ 80010 w 160019"/>
                <a:gd name="connsiteY2" fmla="*/ 0 h 160020"/>
                <a:gd name="connsiteX3" fmla="*/ 0 w 160019"/>
                <a:gd name="connsiteY3" fmla="*/ 80010 h 160020"/>
                <a:gd name="connsiteX4" fmla="*/ 80010 w 160019"/>
                <a:gd name="connsiteY4" fmla="*/ 16002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19" h="160020">
                  <a:moveTo>
                    <a:pt x="80010" y="160020"/>
                  </a:moveTo>
                  <a:cubicBezTo>
                    <a:pt x="123825" y="160020"/>
                    <a:pt x="160020" y="124460"/>
                    <a:pt x="160020" y="80010"/>
                  </a:cubicBezTo>
                  <a:cubicBezTo>
                    <a:pt x="160020" y="35560"/>
                    <a:pt x="124460" y="0"/>
                    <a:pt x="80010" y="0"/>
                  </a:cubicBezTo>
                  <a:cubicBezTo>
                    <a:pt x="35560" y="0"/>
                    <a:pt x="0" y="35560"/>
                    <a:pt x="0" y="80010"/>
                  </a:cubicBezTo>
                  <a:cubicBezTo>
                    <a:pt x="0" y="124460"/>
                    <a:pt x="35560" y="160020"/>
                    <a:pt x="80010" y="160020"/>
                  </a:cubicBezTo>
                  <a:close/>
                </a:path>
              </a:pathLst>
            </a:custGeom>
            <a:solidFill>
              <a:srgbClr val="EE0C3D"/>
            </a:solidFill>
            <a:ln w="6350"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368971A6-5B4C-4676-81D9-7E1FAFB743AE}"/>
                </a:ext>
              </a:extLst>
            </p:cNvPr>
            <p:cNvSpPr/>
            <p:nvPr/>
          </p:nvSpPr>
          <p:spPr bwMode="ltGray">
            <a:xfrm>
              <a:off x="7879080" y="5137784"/>
              <a:ext cx="121919" cy="121920"/>
            </a:xfrm>
            <a:custGeom>
              <a:avLst/>
              <a:gdLst>
                <a:gd name="connsiteX0" fmla="*/ 60960 w 121919"/>
                <a:gd name="connsiteY0" fmla="*/ 121920 h 121920"/>
                <a:gd name="connsiteX1" fmla="*/ 121920 w 121919"/>
                <a:gd name="connsiteY1" fmla="*/ 60960 h 121920"/>
                <a:gd name="connsiteX2" fmla="*/ 60960 w 121919"/>
                <a:gd name="connsiteY2" fmla="*/ 0 h 121920"/>
                <a:gd name="connsiteX3" fmla="*/ 0 w 121919"/>
                <a:gd name="connsiteY3" fmla="*/ 60960 h 121920"/>
                <a:gd name="connsiteX4" fmla="*/ 60960 w 121919"/>
                <a:gd name="connsiteY4" fmla="*/ 12192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21920">
                  <a:moveTo>
                    <a:pt x="60960" y="121920"/>
                  </a:moveTo>
                  <a:cubicBezTo>
                    <a:pt x="94614" y="121920"/>
                    <a:pt x="121920" y="94615"/>
                    <a:pt x="121920" y="60960"/>
                  </a:cubicBezTo>
                  <a:cubicBezTo>
                    <a:pt x="121920" y="27305"/>
                    <a:pt x="94614" y="0"/>
                    <a:pt x="60960" y="0"/>
                  </a:cubicBezTo>
                  <a:cubicBezTo>
                    <a:pt x="27305" y="0"/>
                    <a:pt x="0" y="27305"/>
                    <a:pt x="0" y="60960"/>
                  </a:cubicBezTo>
                  <a:cubicBezTo>
                    <a:pt x="0" y="94615"/>
                    <a:pt x="27305" y="121920"/>
                    <a:pt x="60960" y="121920"/>
                  </a:cubicBezTo>
                  <a:close/>
                </a:path>
              </a:pathLst>
            </a:custGeom>
            <a:solidFill>
              <a:srgbClr val="EE0C3D"/>
            </a:solidFill>
            <a:ln w="6350"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F75425E5-CFA8-4841-A457-5F0CBD906B7E}"/>
                </a:ext>
              </a:extLst>
            </p:cNvPr>
            <p:cNvSpPr/>
            <p:nvPr/>
          </p:nvSpPr>
          <p:spPr bwMode="ltGray">
            <a:xfrm>
              <a:off x="7532369" y="5156834"/>
              <a:ext cx="83820" cy="83820"/>
            </a:xfrm>
            <a:custGeom>
              <a:avLst/>
              <a:gdLst>
                <a:gd name="connsiteX0" fmla="*/ 41911 w 83820"/>
                <a:gd name="connsiteY0" fmla="*/ 83820 h 83820"/>
                <a:gd name="connsiteX1" fmla="*/ 83820 w 83820"/>
                <a:gd name="connsiteY1" fmla="*/ 41910 h 83820"/>
                <a:gd name="connsiteX2" fmla="*/ 41911 w 83820"/>
                <a:gd name="connsiteY2" fmla="*/ 0 h 83820"/>
                <a:gd name="connsiteX3" fmla="*/ 0 w 83820"/>
                <a:gd name="connsiteY3" fmla="*/ 41910 h 83820"/>
                <a:gd name="connsiteX4" fmla="*/ 41911 w 83820"/>
                <a:gd name="connsiteY4" fmla="*/ 8382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 h="83820">
                  <a:moveTo>
                    <a:pt x="41911" y="83820"/>
                  </a:moveTo>
                  <a:cubicBezTo>
                    <a:pt x="65405" y="83820"/>
                    <a:pt x="83820" y="64770"/>
                    <a:pt x="83820" y="41910"/>
                  </a:cubicBezTo>
                  <a:cubicBezTo>
                    <a:pt x="83820" y="18415"/>
                    <a:pt x="64770" y="0"/>
                    <a:pt x="41911" y="0"/>
                  </a:cubicBezTo>
                  <a:cubicBezTo>
                    <a:pt x="19050" y="0"/>
                    <a:pt x="0" y="19050"/>
                    <a:pt x="0" y="41910"/>
                  </a:cubicBezTo>
                  <a:cubicBezTo>
                    <a:pt x="0" y="65405"/>
                    <a:pt x="19050" y="83820"/>
                    <a:pt x="41911" y="83820"/>
                  </a:cubicBezTo>
                  <a:close/>
                </a:path>
              </a:pathLst>
            </a:custGeom>
            <a:solidFill>
              <a:srgbClr val="EE0C3D"/>
            </a:solidFill>
            <a:ln w="6350"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F912B7EE-0657-4055-81F4-6713170E0A4F}"/>
                </a:ext>
              </a:extLst>
            </p:cNvPr>
            <p:cNvSpPr/>
            <p:nvPr/>
          </p:nvSpPr>
          <p:spPr bwMode="ltGray">
            <a:xfrm>
              <a:off x="7183755" y="5173979"/>
              <a:ext cx="49529" cy="49529"/>
            </a:xfrm>
            <a:custGeom>
              <a:avLst/>
              <a:gdLst>
                <a:gd name="connsiteX0" fmla="*/ 24764 w 49529"/>
                <a:gd name="connsiteY0" fmla="*/ 49530 h 49529"/>
                <a:gd name="connsiteX1" fmla="*/ 49530 w 49529"/>
                <a:gd name="connsiteY1" fmla="*/ 24765 h 49529"/>
                <a:gd name="connsiteX2" fmla="*/ 24764 w 49529"/>
                <a:gd name="connsiteY2" fmla="*/ 0 h 49529"/>
                <a:gd name="connsiteX3" fmla="*/ 0 w 49529"/>
                <a:gd name="connsiteY3" fmla="*/ 24765 h 49529"/>
                <a:gd name="connsiteX4" fmla="*/ 24764 w 49529"/>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 h="49529">
                  <a:moveTo>
                    <a:pt x="24764" y="49530"/>
                  </a:moveTo>
                  <a:cubicBezTo>
                    <a:pt x="38100" y="49530"/>
                    <a:pt x="49530" y="38735"/>
                    <a:pt x="49530" y="24765"/>
                  </a:cubicBezTo>
                  <a:cubicBezTo>
                    <a:pt x="49530" y="11430"/>
                    <a:pt x="38735" y="0"/>
                    <a:pt x="24764" y="0"/>
                  </a:cubicBezTo>
                  <a:cubicBezTo>
                    <a:pt x="11430" y="0"/>
                    <a:pt x="0" y="10795"/>
                    <a:pt x="0" y="24765"/>
                  </a:cubicBezTo>
                  <a:cubicBezTo>
                    <a:pt x="0" y="38735"/>
                    <a:pt x="11430" y="49530"/>
                    <a:pt x="24764" y="49530"/>
                  </a:cubicBezTo>
                  <a:close/>
                </a:path>
              </a:pathLst>
            </a:custGeom>
            <a:solidFill>
              <a:srgbClr val="EE0C3D"/>
            </a:solidFill>
            <a:ln w="6350"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9B3151BF-101B-4101-A928-B5A8F6E83E5A}"/>
                </a:ext>
              </a:extLst>
            </p:cNvPr>
            <p:cNvSpPr/>
            <p:nvPr/>
          </p:nvSpPr>
          <p:spPr bwMode="ltGray">
            <a:xfrm>
              <a:off x="11215369" y="4814570"/>
              <a:ext cx="36830" cy="36829"/>
            </a:xfrm>
            <a:custGeom>
              <a:avLst/>
              <a:gdLst>
                <a:gd name="connsiteX0" fmla="*/ 0 w 36830"/>
                <a:gd name="connsiteY0" fmla="*/ 18415 h 36829"/>
                <a:gd name="connsiteX1" fmla="*/ 18415 w 36830"/>
                <a:gd name="connsiteY1" fmla="*/ 36830 h 36829"/>
                <a:gd name="connsiteX2" fmla="*/ 36830 w 36830"/>
                <a:gd name="connsiteY2" fmla="*/ 18415 h 36829"/>
                <a:gd name="connsiteX3" fmla="*/ 18415 w 36830"/>
                <a:gd name="connsiteY3" fmla="*/ 0 h 36829"/>
                <a:gd name="connsiteX4" fmla="*/ 0 w 36830"/>
                <a:gd name="connsiteY4" fmla="*/ 18415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0" h="36829">
                  <a:moveTo>
                    <a:pt x="0" y="18415"/>
                  </a:moveTo>
                  <a:cubicBezTo>
                    <a:pt x="0" y="28575"/>
                    <a:pt x="8255" y="36830"/>
                    <a:pt x="18415" y="36830"/>
                  </a:cubicBezTo>
                  <a:cubicBezTo>
                    <a:pt x="28575" y="36830"/>
                    <a:pt x="36830" y="28575"/>
                    <a:pt x="36830" y="18415"/>
                  </a:cubicBezTo>
                  <a:cubicBezTo>
                    <a:pt x="36830" y="8255"/>
                    <a:pt x="28575" y="0"/>
                    <a:pt x="18415" y="0"/>
                  </a:cubicBezTo>
                  <a:cubicBezTo>
                    <a:pt x="8255" y="0"/>
                    <a:pt x="0" y="8255"/>
                    <a:pt x="0" y="18415"/>
                  </a:cubicBezTo>
                  <a:close/>
                </a:path>
              </a:pathLst>
            </a:custGeom>
            <a:solidFill>
              <a:srgbClr val="EE0C3D"/>
            </a:solidFill>
            <a:ln w="6350"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7B22DE07-A305-4F27-B869-C502AAC506B4}"/>
                </a:ext>
              </a:extLst>
            </p:cNvPr>
            <p:cNvSpPr/>
            <p:nvPr/>
          </p:nvSpPr>
          <p:spPr bwMode="ltGray">
            <a:xfrm>
              <a:off x="10836909" y="4802504"/>
              <a:ext cx="60959" cy="60960"/>
            </a:xfrm>
            <a:custGeom>
              <a:avLst/>
              <a:gdLst>
                <a:gd name="connsiteX0" fmla="*/ 30480 w 60959"/>
                <a:gd name="connsiteY0" fmla="*/ 60960 h 60960"/>
                <a:gd name="connsiteX1" fmla="*/ 60960 w 60959"/>
                <a:gd name="connsiteY1" fmla="*/ 30480 h 60960"/>
                <a:gd name="connsiteX2" fmla="*/ 30480 w 60959"/>
                <a:gd name="connsiteY2" fmla="*/ 0 h 60960"/>
                <a:gd name="connsiteX3" fmla="*/ 0 w 60959"/>
                <a:gd name="connsiteY3" fmla="*/ 30480 h 60960"/>
                <a:gd name="connsiteX4" fmla="*/ 30480 w 60959"/>
                <a:gd name="connsiteY4" fmla="*/ 6096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30480" y="60960"/>
                  </a:moveTo>
                  <a:cubicBezTo>
                    <a:pt x="47625" y="60960"/>
                    <a:pt x="60960" y="46990"/>
                    <a:pt x="60960" y="30480"/>
                  </a:cubicBezTo>
                  <a:cubicBezTo>
                    <a:pt x="60960" y="13335"/>
                    <a:pt x="46990" y="0"/>
                    <a:pt x="30480" y="0"/>
                  </a:cubicBezTo>
                  <a:cubicBezTo>
                    <a:pt x="13970" y="0"/>
                    <a:pt x="0" y="13970"/>
                    <a:pt x="0" y="30480"/>
                  </a:cubicBezTo>
                  <a:cubicBezTo>
                    <a:pt x="0" y="47625"/>
                    <a:pt x="13970" y="60960"/>
                    <a:pt x="30480" y="60960"/>
                  </a:cubicBezTo>
                  <a:close/>
                </a:path>
              </a:pathLst>
            </a:custGeom>
            <a:solidFill>
              <a:srgbClr val="EE0C3D"/>
            </a:solidFill>
            <a:ln w="6350"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C2DC2B85-1F6F-490A-A422-E48EAC2A5B60}"/>
                </a:ext>
              </a:extLst>
            </p:cNvPr>
            <p:cNvSpPr/>
            <p:nvPr/>
          </p:nvSpPr>
          <p:spPr bwMode="ltGray">
            <a:xfrm>
              <a:off x="10456544" y="4787900"/>
              <a:ext cx="90170" cy="90170"/>
            </a:xfrm>
            <a:custGeom>
              <a:avLst/>
              <a:gdLst>
                <a:gd name="connsiteX0" fmla="*/ 0 w 90170"/>
                <a:gd name="connsiteY0" fmla="*/ 45085 h 90170"/>
                <a:gd name="connsiteX1" fmla="*/ 45086 w 90170"/>
                <a:gd name="connsiteY1" fmla="*/ 90170 h 90170"/>
                <a:gd name="connsiteX2" fmla="*/ 90170 w 90170"/>
                <a:gd name="connsiteY2" fmla="*/ 45085 h 90170"/>
                <a:gd name="connsiteX3" fmla="*/ 45086 w 90170"/>
                <a:gd name="connsiteY3" fmla="*/ 0 h 90170"/>
                <a:gd name="connsiteX4" fmla="*/ 0 w 90170"/>
                <a:gd name="connsiteY4" fmla="*/ 45085 h 90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70" h="90170">
                  <a:moveTo>
                    <a:pt x="0" y="45085"/>
                  </a:moveTo>
                  <a:cubicBezTo>
                    <a:pt x="0" y="69850"/>
                    <a:pt x="20320" y="90170"/>
                    <a:pt x="45086" y="90170"/>
                  </a:cubicBezTo>
                  <a:cubicBezTo>
                    <a:pt x="69850" y="90170"/>
                    <a:pt x="90170" y="69850"/>
                    <a:pt x="90170" y="45085"/>
                  </a:cubicBezTo>
                  <a:cubicBezTo>
                    <a:pt x="90170" y="20320"/>
                    <a:pt x="69850" y="0"/>
                    <a:pt x="45086" y="0"/>
                  </a:cubicBezTo>
                  <a:cubicBezTo>
                    <a:pt x="20320" y="0"/>
                    <a:pt x="0" y="20320"/>
                    <a:pt x="0" y="45085"/>
                  </a:cubicBezTo>
                  <a:close/>
                </a:path>
              </a:pathLst>
            </a:custGeom>
            <a:solidFill>
              <a:srgbClr val="EE0C3D"/>
            </a:solidFill>
            <a:ln w="6350"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8AE3489-53A8-4384-9267-91D8F863AD7F}"/>
                </a:ext>
              </a:extLst>
            </p:cNvPr>
            <p:cNvSpPr/>
            <p:nvPr/>
          </p:nvSpPr>
          <p:spPr bwMode="ltGray">
            <a:xfrm>
              <a:off x="10078719" y="4775834"/>
              <a:ext cx="114300" cy="114300"/>
            </a:xfrm>
            <a:custGeom>
              <a:avLst/>
              <a:gdLst>
                <a:gd name="connsiteX0" fmla="*/ 0 w 114300"/>
                <a:gd name="connsiteY0" fmla="*/ 57150 h 114300"/>
                <a:gd name="connsiteX1" fmla="*/ 57150 w 114300"/>
                <a:gd name="connsiteY1" fmla="*/ 114300 h 114300"/>
                <a:gd name="connsiteX2" fmla="*/ 114300 w 114300"/>
                <a:gd name="connsiteY2" fmla="*/ 57150 h 114300"/>
                <a:gd name="connsiteX3" fmla="*/ 57150 w 114300"/>
                <a:gd name="connsiteY3" fmla="*/ 0 h 114300"/>
                <a:gd name="connsiteX4" fmla="*/ 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0" y="57150"/>
                  </a:moveTo>
                  <a:cubicBezTo>
                    <a:pt x="0" y="88900"/>
                    <a:pt x="25400" y="114300"/>
                    <a:pt x="57150" y="114300"/>
                  </a:cubicBezTo>
                  <a:cubicBezTo>
                    <a:pt x="88900" y="114300"/>
                    <a:pt x="114300" y="88900"/>
                    <a:pt x="114300" y="57150"/>
                  </a:cubicBezTo>
                  <a:cubicBezTo>
                    <a:pt x="114300" y="25400"/>
                    <a:pt x="88900" y="0"/>
                    <a:pt x="57150" y="0"/>
                  </a:cubicBezTo>
                  <a:cubicBezTo>
                    <a:pt x="25400" y="0"/>
                    <a:pt x="0" y="25400"/>
                    <a:pt x="0" y="57150"/>
                  </a:cubicBezTo>
                  <a:close/>
                </a:path>
              </a:pathLst>
            </a:custGeom>
            <a:solidFill>
              <a:srgbClr val="EE0C3D"/>
            </a:solidFill>
            <a:ln w="6350"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7755A882-1719-4E73-8E9A-113C5F6DC104}"/>
                </a:ext>
              </a:extLst>
            </p:cNvPr>
            <p:cNvSpPr/>
            <p:nvPr/>
          </p:nvSpPr>
          <p:spPr bwMode="ltGray">
            <a:xfrm>
              <a:off x="9704069" y="4766945"/>
              <a:ext cx="132080" cy="132079"/>
            </a:xfrm>
            <a:custGeom>
              <a:avLst/>
              <a:gdLst>
                <a:gd name="connsiteX0" fmla="*/ 66040 w 132080"/>
                <a:gd name="connsiteY0" fmla="*/ 132080 h 132079"/>
                <a:gd name="connsiteX1" fmla="*/ 132080 w 132080"/>
                <a:gd name="connsiteY1" fmla="*/ 66040 h 132079"/>
                <a:gd name="connsiteX2" fmla="*/ 66040 w 132080"/>
                <a:gd name="connsiteY2" fmla="*/ 0 h 132079"/>
                <a:gd name="connsiteX3" fmla="*/ 0 w 132080"/>
                <a:gd name="connsiteY3" fmla="*/ 66040 h 132079"/>
                <a:gd name="connsiteX4" fmla="*/ 66040 w 132080"/>
                <a:gd name="connsiteY4" fmla="*/ 132080 h 13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 h="132079">
                  <a:moveTo>
                    <a:pt x="66040" y="132080"/>
                  </a:moveTo>
                  <a:cubicBezTo>
                    <a:pt x="102236" y="132080"/>
                    <a:pt x="132080" y="102870"/>
                    <a:pt x="132080" y="66040"/>
                  </a:cubicBezTo>
                  <a:cubicBezTo>
                    <a:pt x="132080" y="29845"/>
                    <a:pt x="102870" y="0"/>
                    <a:pt x="66040" y="0"/>
                  </a:cubicBezTo>
                  <a:cubicBezTo>
                    <a:pt x="29845" y="0"/>
                    <a:pt x="0" y="29210"/>
                    <a:pt x="0" y="66040"/>
                  </a:cubicBezTo>
                  <a:cubicBezTo>
                    <a:pt x="0" y="102235"/>
                    <a:pt x="29211" y="132080"/>
                    <a:pt x="66040" y="132080"/>
                  </a:cubicBezTo>
                  <a:close/>
                </a:path>
              </a:pathLst>
            </a:custGeom>
            <a:solidFill>
              <a:srgbClr val="EE0C3D"/>
            </a:solidFill>
            <a:ln w="6350"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357DFBBA-78DE-41CE-A9F1-77B5A00889A7}"/>
                </a:ext>
              </a:extLst>
            </p:cNvPr>
            <p:cNvSpPr/>
            <p:nvPr/>
          </p:nvSpPr>
          <p:spPr bwMode="ltGray">
            <a:xfrm>
              <a:off x="9333865" y="4762500"/>
              <a:ext cx="140969" cy="140970"/>
            </a:xfrm>
            <a:custGeom>
              <a:avLst/>
              <a:gdLst>
                <a:gd name="connsiteX0" fmla="*/ 0 w 140969"/>
                <a:gd name="connsiteY0" fmla="*/ 70485 h 140970"/>
                <a:gd name="connsiteX1" fmla="*/ 70485 w 140969"/>
                <a:gd name="connsiteY1" fmla="*/ 140970 h 140970"/>
                <a:gd name="connsiteX2" fmla="*/ 140970 w 140969"/>
                <a:gd name="connsiteY2" fmla="*/ 70485 h 140970"/>
                <a:gd name="connsiteX3" fmla="*/ 70485 w 140969"/>
                <a:gd name="connsiteY3" fmla="*/ 0 h 140970"/>
                <a:gd name="connsiteX4" fmla="*/ 0 w 140969"/>
                <a:gd name="connsiteY4" fmla="*/ 70485 h 14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 h="140970">
                  <a:moveTo>
                    <a:pt x="0" y="70485"/>
                  </a:moveTo>
                  <a:cubicBezTo>
                    <a:pt x="0" y="109220"/>
                    <a:pt x="31750" y="140970"/>
                    <a:pt x="70485" y="140970"/>
                  </a:cubicBezTo>
                  <a:cubicBezTo>
                    <a:pt x="109220" y="140970"/>
                    <a:pt x="140970" y="109220"/>
                    <a:pt x="140970" y="70485"/>
                  </a:cubicBezTo>
                  <a:cubicBezTo>
                    <a:pt x="140970" y="31750"/>
                    <a:pt x="109220" y="0"/>
                    <a:pt x="70485" y="0"/>
                  </a:cubicBezTo>
                  <a:cubicBezTo>
                    <a:pt x="31750" y="0"/>
                    <a:pt x="0" y="31750"/>
                    <a:pt x="0" y="70485"/>
                  </a:cubicBezTo>
                  <a:close/>
                </a:path>
              </a:pathLst>
            </a:custGeom>
            <a:solidFill>
              <a:srgbClr val="EE0C3D"/>
            </a:solidFill>
            <a:ln w="6350"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032C007E-A1F5-480B-9560-5DE24DA0872C}"/>
                </a:ext>
              </a:extLst>
            </p:cNvPr>
            <p:cNvSpPr/>
            <p:nvPr/>
          </p:nvSpPr>
          <p:spPr bwMode="ltGray">
            <a:xfrm>
              <a:off x="8969375" y="4764404"/>
              <a:ext cx="137159" cy="137160"/>
            </a:xfrm>
            <a:custGeom>
              <a:avLst/>
              <a:gdLst>
                <a:gd name="connsiteX0" fmla="*/ 0 w 137159"/>
                <a:gd name="connsiteY0" fmla="*/ 68580 h 137160"/>
                <a:gd name="connsiteX1" fmla="*/ 68580 w 137159"/>
                <a:gd name="connsiteY1" fmla="*/ 137160 h 137160"/>
                <a:gd name="connsiteX2" fmla="*/ 137160 w 137159"/>
                <a:gd name="connsiteY2" fmla="*/ 68580 h 137160"/>
                <a:gd name="connsiteX3" fmla="*/ 68580 w 137159"/>
                <a:gd name="connsiteY3" fmla="*/ 0 h 137160"/>
                <a:gd name="connsiteX4" fmla="*/ 0 w 137159"/>
                <a:gd name="connsiteY4" fmla="*/ 6858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 h="137160">
                  <a:moveTo>
                    <a:pt x="0" y="68580"/>
                  </a:moveTo>
                  <a:cubicBezTo>
                    <a:pt x="0" y="106680"/>
                    <a:pt x="30480" y="137160"/>
                    <a:pt x="68580" y="137160"/>
                  </a:cubicBezTo>
                  <a:cubicBezTo>
                    <a:pt x="106680" y="137160"/>
                    <a:pt x="137160" y="106680"/>
                    <a:pt x="137160" y="68580"/>
                  </a:cubicBezTo>
                  <a:cubicBezTo>
                    <a:pt x="137160" y="30480"/>
                    <a:pt x="106680" y="0"/>
                    <a:pt x="68580" y="0"/>
                  </a:cubicBezTo>
                  <a:cubicBezTo>
                    <a:pt x="30480" y="0"/>
                    <a:pt x="0" y="31115"/>
                    <a:pt x="0" y="68580"/>
                  </a:cubicBezTo>
                  <a:close/>
                </a:path>
              </a:pathLst>
            </a:custGeom>
            <a:solidFill>
              <a:srgbClr val="EE0C3D"/>
            </a:solidFill>
            <a:ln w="6350"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42542FFB-85B3-4CD0-8B5F-ECEAA81978EA}"/>
                </a:ext>
              </a:extLst>
            </p:cNvPr>
            <p:cNvSpPr/>
            <p:nvPr/>
          </p:nvSpPr>
          <p:spPr bwMode="ltGray">
            <a:xfrm>
              <a:off x="8609965" y="4770755"/>
              <a:ext cx="124459" cy="124459"/>
            </a:xfrm>
            <a:custGeom>
              <a:avLst/>
              <a:gdLst>
                <a:gd name="connsiteX0" fmla="*/ 124460 w 124459"/>
                <a:gd name="connsiteY0" fmla="*/ 62230 h 124459"/>
                <a:gd name="connsiteX1" fmla="*/ 62230 w 124459"/>
                <a:gd name="connsiteY1" fmla="*/ 124460 h 124459"/>
                <a:gd name="connsiteX2" fmla="*/ -1 w 124459"/>
                <a:gd name="connsiteY2" fmla="*/ 62230 h 124459"/>
                <a:gd name="connsiteX3" fmla="*/ 62230 w 124459"/>
                <a:gd name="connsiteY3" fmla="*/ 0 h 124459"/>
                <a:gd name="connsiteX4" fmla="*/ 124460 w 124459"/>
                <a:gd name="connsiteY4" fmla="*/ 6223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9" h="124459">
                  <a:moveTo>
                    <a:pt x="124460" y="62230"/>
                  </a:moveTo>
                  <a:cubicBezTo>
                    <a:pt x="124460" y="96599"/>
                    <a:pt x="96599" y="124460"/>
                    <a:pt x="62230" y="124460"/>
                  </a:cubicBezTo>
                  <a:cubicBezTo>
                    <a:pt x="27861" y="124460"/>
                    <a:pt x="-1" y="96598"/>
                    <a:pt x="-1" y="62230"/>
                  </a:cubicBezTo>
                  <a:cubicBezTo>
                    <a:pt x="-1" y="27861"/>
                    <a:pt x="27860" y="0"/>
                    <a:pt x="62230" y="0"/>
                  </a:cubicBezTo>
                  <a:cubicBezTo>
                    <a:pt x="96598" y="0"/>
                    <a:pt x="124460" y="27861"/>
                    <a:pt x="124460" y="62230"/>
                  </a:cubicBezTo>
                  <a:close/>
                </a:path>
              </a:pathLst>
            </a:custGeom>
            <a:solidFill>
              <a:srgbClr val="EE0C3D"/>
            </a:solidFill>
            <a:ln w="6350"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B43D5F0D-E772-4E08-B5A3-53416C73D173}"/>
                </a:ext>
              </a:extLst>
            </p:cNvPr>
            <p:cNvSpPr/>
            <p:nvPr/>
          </p:nvSpPr>
          <p:spPr bwMode="ltGray">
            <a:xfrm>
              <a:off x="8255634" y="4782184"/>
              <a:ext cx="101600" cy="101600"/>
            </a:xfrm>
            <a:custGeom>
              <a:avLst/>
              <a:gdLst>
                <a:gd name="connsiteX0" fmla="*/ 50800 w 101600"/>
                <a:gd name="connsiteY0" fmla="*/ 101600 h 101600"/>
                <a:gd name="connsiteX1" fmla="*/ 101600 w 101600"/>
                <a:gd name="connsiteY1" fmla="*/ 50800 h 101600"/>
                <a:gd name="connsiteX2" fmla="*/ 50800 w 101600"/>
                <a:gd name="connsiteY2" fmla="*/ 0 h 101600"/>
                <a:gd name="connsiteX3" fmla="*/ 0 w 101600"/>
                <a:gd name="connsiteY3" fmla="*/ 50800 h 101600"/>
                <a:gd name="connsiteX4" fmla="*/ 50800 w 101600"/>
                <a:gd name="connsiteY4" fmla="*/ 10160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50800" y="101600"/>
                  </a:moveTo>
                  <a:cubicBezTo>
                    <a:pt x="78740" y="101600"/>
                    <a:pt x="101600" y="78740"/>
                    <a:pt x="101600" y="50800"/>
                  </a:cubicBezTo>
                  <a:cubicBezTo>
                    <a:pt x="101600" y="22860"/>
                    <a:pt x="78740" y="0"/>
                    <a:pt x="50800" y="0"/>
                  </a:cubicBezTo>
                  <a:cubicBezTo>
                    <a:pt x="22860" y="0"/>
                    <a:pt x="0" y="22860"/>
                    <a:pt x="0" y="50800"/>
                  </a:cubicBezTo>
                  <a:cubicBezTo>
                    <a:pt x="0" y="78740"/>
                    <a:pt x="22225" y="101600"/>
                    <a:pt x="50800" y="101600"/>
                  </a:cubicBezTo>
                  <a:close/>
                </a:path>
              </a:pathLst>
            </a:custGeom>
            <a:solidFill>
              <a:srgbClr val="EE0C3D"/>
            </a:solidFill>
            <a:ln w="6350"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8F3E2A19-1F67-44F5-9ACF-4BF72955DE29}"/>
                </a:ext>
              </a:extLst>
            </p:cNvPr>
            <p:cNvSpPr/>
            <p:nvPr/>
          </p:nvSpPr>
          <p:spPr bwMode="ltGray">
            <a:xfrm>
              <a:off x="7903209" y="4796154"/>
              <a:ext cx="73659" cy="73660"/>
            </a:xfrm>
            <a:custGeom>
              <a:avLst/>
              <a:gdLst>
                <a:gd name="connsiteX0" fmla="*/ 36830 w 73659"/>
                <a:gd name="connsiteY0" fmla="*/ 73660 h 73660"/>
                <a:gd name="connsiteX1" fmla="*/ 73660 w 73659"/>
                <a:gd name="connsiteY1" fmla="*/ 36830 h 73660"/>
                <a:gd name="connsiteX2" fmla="*/ 36830 w 73659"/>
                <a:gd name="connsiteY2" fmla="*/ 0 h 73660"/>
                <a:gd name="connsiteX3" fmla="*/ 0 w 73659"/>
                <a:gd name="connsiteY3" fmla="*/ 36830 h 73660"/>
                <a:gd name="connsiteX4" fmla="*/ 36830 w 73659"/>
                <a:gd name="connsiteY4" fmla="*/ 73660 h 7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 h="73660">
                  <a:moveTo>
                    <a:pt x="36830" y="73660"/>
                  </a:moveTo>
                  <a:cubicBezTo>
                    <a:pt x="57150" y="73660"/>
                    <a:pt x="73660" y="57150"/>
                    <a:pt x="73660" y="36830"/>
                  </a:cubicBezTo>
                  <a:cubicBezTo>
                    <a:pt x="73660" y="16510"/>
                    <a:pt x="57150" y="0"/>
                    <a:pt x="36830" y="0"/>
                  </a:cubicBezTo>
                  <a:cubicBezTo>
                    <a:pt x="16510" y="0"/>
                    <a:pt x="0" y="16510"/>
                    <a:pt x="0" y="36830"/>
                  </a:cubicBezTo>
                  <a:cubicBezTo>
                    <a:pt x="0" y="57150"/>
                    <a:pt x="16510" y="73660"/>
                    <a:pt x="36830" y="73660"/>
                  </a:cubicBezTo>
                  <a:close/>
                </a:path>
              </a:pathLst>
            </a:custGeom>
            <a:solidFill>
              <a:srgbClr val="EE0C3D"/>
            </a:solidFill>
            <a:ln w="6350"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5FE44E59-EA7E-4B2A-A9DC-C8FEDDB62B60}"/>
                </a:ext>
              </a:extLst>
            </p:cNvPr>
            <p:cNvSpPr/>
            <p:nvPr/>
          </p:nvSpPr>
          <p:spPr bwMode="ltGray">
            <a:xfrm>
              <a:off x="7549515" y="4808220"/>
              <a:ext cx="49529" cy="49529"/>
            </a:xfrm>
            <a:custGeom>
              <a:avLst/>
              <a:gdLst>
                <a:gd name="connsiteX0" fmla="*/ 24765 w 49529"/>
                <a:gd name="connsiteY0" fmla="*/ 49530 h 49529"/>
                <a:gd name="connsiteX1" fmla="*/ 49530 w 49529"/>
                <a:gd name="connsiteY1" fmla="*/ 24765 h 49529"/>
                <a:gd name="connsiteX2" fmla="*/ 24765 w 49529"/>
                <a:gd name="connsiteY2" fmla="*/ 0 h 49529"/>
                <a:gd name="connsiteX3" fmla="*/ 0 w 49529"/>
                <a:gd name="connsiteY3" fmla="*/ 24765 h 49529"/>
                <a:gd name="connsiteX4" fmla="*/ 24765 w 49529"/>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 h="49529">
                  <a:moveTo>
                    <a:pt x="24765" y="49530"/>
                  </a:moveTo>
                  <a:cubicBezTo>
                    <a:pt x="38100" y="49530"/>
                    <a:pt x="49530" y="38735"/>
                    <a:pt x="49530" y="24765"/>
                  </a:cubicBezTo>
                  <a:cubicBezTo>
                    <a:pt x="49530" y="10795"/>
                    <a:pt x="38735" y="0"/>
                    <a:pt x="24765" y="0"/>
                  </a:cubicBezTo>
                  <a:cubicBezTo>
                    <a:pt x="10795" y="0"/>
                    <a:pt x="0" y="10795"/>
                    <a:pt x="0" y="24765"/>
                  </a:cubicBezTo>
                  <a:cubicBezTo>
                    <a:pt x="0" y="38735"/>
                    <a:pt x="11430" y="49530"/>
                    <a:pt x="24765" y="49530"/>
                  </a:cubicBezTo>
                  <a:close/>
                </a:path>
              </a:pathLst>
            </a:custGeom>
            <a:solidFill>
              <a:srgbClr val="EE0C3D"/>
            </a:solidFill>
            <a:ln w="6350"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CE2691F5-9CC3-48DF-BED2-9D03941C09ED}"/>
                </a:ext>
              </a:extLst>
            </p:cNvPr>
            <p:cNvSpPr/>
            <p:nvPr/>
          </p:nvSpPr>
          <p:spPr bwMode="ltGray">
            <a:xfrm>
              <a:off x="10852150" y="4451350"/>
              <a:ext cx="31750" cy="31750"/>
            </a:xfrm>
            <a:custGeom>
              <a:avLst/>
              <a:gdLst>
                <a:gd name="connsiteX0" fmla="*/ 0 w 31750"/>
                <a:gd name="connsiteY0" fmla="*/ 15875 h 31750"/>
                <a:gd name="connsiteX1" fmla="*/ 15875 w 31750"/>
                <a:gd name="connsiteY1" fmla="*/ 31750 h 31750"/>
                <a:gd name="connsiteX2" fmla="*/ 31750 w 31750"/>
                <a:gd name="connsiteY2" fmla="*/ 15875 h 31750"/>
                <a:gd name="connsiteX3" fmla="*/ 15875 w 31750"/>
                <a:gd name="connsiteY3" fmla="*/ 0 h 31750"/>
                <a:gd name="connsiteX4" fmla="*/ 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0" y="15875"/>
                  </a:moveTo>
                  <a:cubicBezTo>
                    <a:pt x="0" y="24765"/>
                    <a:pt x="6985" y="31750"/>
                    <a:pt x="15875" y="31750"/>
                  </a:cubicBezTo>
                  <a:cubicBezTo>
                    <a:pt x="24765" y="31750"/>
                    <a:pt x="31750" y="24765"/>
                    <a:pt x="31750" y="15875"/>
                  </a:cubicBezTo>
                  <a:cubicBezTo>
                    <a:pt x="31750" y="6985"/>
                    <a:pt x="24765" y="0"/>
                    <a:pt x="15875" y="0"/>
                  </a:cubicBezTo>
                  <a:cubicBezTo>
                    <a:pt x="6985" y="0"/>
                    <a:pt x="0" y="6985"/>
                    <a:pt x="0" y="15875"/>
                  </a:cubicBezTo>
                  <a:close/>
                </a:path>
              </a:pathLst>
            </a:custGeom>
            <a:solidFill>
              <a:srgbClr val="EE0C3D"/>
            </a:solidFill>
            <a:ln w="6350"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BFEF638-24B1-4851-BEDE-9AB44193853D}"/>
                </a:ext>
              </a:extLst>
            </p:cNvPr>
            <p:cNvSpPr/>
            <p:nvPr/>
          </p:nvSpPr>
          <p:spPr bwMode="ltGray">
            <a:xfrm>
              <a:off x="10477500" y="4443095"/>
              <a:ext cx="48259" cy="48259"/>
            </a:xfrm>
            <a:custGeom>
              <a:avLst/>
              <a:gdLst>
                <a:gd name="connsiteX0" fmla="*/ 48260 w 48259"/>
                <a:gd name="connsiteY0" fmla="*/ 24130 h 48259"/>
                <a:gd name="connsiteX1" fmla="*/ 24130 w 48259"/>
                <a:gd name="connsiteY1" fmla="*/ 0 h 48259"/>
                <a:gd name="connsiteX2" fmla="*/ 0 w 48259"/>
                <a:gd name="connsiteY2" fmla="*/ 24130 h 48259"/>
                <a:gd name="connsiteX3" fmla="*/ 24130 w 48259"/>
                <a:gd name="connsiteY3" fmla="*/ 48260 h 48259"/>
                <a:gd name="connsiteX4" fmla="*/ 48260 w 48259"/>
                <a:gd name="connsiteY4" fmla="*/ 24130 h 48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59" h="48259">
                  <a:moveTo>
                    <a:pt x="48260" y="24130"/>
                  </a:moveTo>
                  <a:cubicBezTo>
                    <a:pt x="48260" y="10795"/>
                    <a:pt x="37465" y="0"/>
                    <a:pt x="24130" y="0"/>
                  </a:cubicBezTo>
                  <a:cubicBezTo>
                    <a:pt x="10795" y="0"/>
                    <a:pt x="0" y="10795"/>
                    <a:pt x="0" y="24130"/>
                  </a:cubicBezTo>
                  <a:cubicBezTo>
                    <a:pt x="0" y="37465"/>
                    <a:pt x="10795" y="48260"/>
                    <a:pt x="24130" y="48260"/>
                  </a:cubicBezTo>
                  <a:cubicBezTo>
                    <a:pt x="37465" y="47625"/>
                    <a:pt x="48260" y="37465"/>
                    <a:pt x="48260" y="24130"/>
                  </a:cubicBezTo>
                  <a:close/>
                </a:path>
              </a:pathLst>
            </a:custGeom>
            <a:solidFill>
              <a:srgbClr val="EE0C3D"/>
            </a:solidFill>
            <a:ln w="6350"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6A0BB597-E644-4B29-AE0B-28943BCB8DBB}"/>
                </a:ext>
              </a:extLst>
            </p:cNvPr>
            <p:cNvSpPr/>
            <p:nvPr/>
          </p:nvSpPr>
          <p:spPr bwMode="ltGray">
            <a:xfrm>
              <a:off x="10104119" y="4435475"/>
              <a:ext cx="63500" cy="63500"/>
            </a:xfrm>
            <a:custGeom>
              <a:avLst/>
              <a:gdLst>
                <a:gd name="connsiteX0" fmla="*/ 63500 w 63500"/>
                <a:gd name="connsiteY0" fmla="*/ 31750 h 63500"/>
                <a:gd name="connsiteX1" fmla="*/ 31750 w 63500"/>
                <a:gd name="connsiteY1" fmla="*/ 0 h 63500"/>
                <a:gd name="connsiteX2" fmla="*/ 0 w 63500"/>
                <a:gd name="connsiteY2" fmla="*/ 31750 h 63500"/>
                <a:gd name="connsiteX3" fmla="*/ 31750 w 63500"/>
                <a:gd name="connsiteY3" fmla="*/ 6350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13970"/>
                    <a:pt x="48895" y="0"/>
                    <a:pt x="31750" y="0"/>
                  </a:cubicBezTo>
                  <a:cubicBezTo>
                    <a:pt x="14605" y="0"/>
                    <a:pt x="0" y="14605"/>
                    <a:pt x="0" y="31750"/>
                  </a:cubicBezTo>
                  <a:cubicBezTo>
                    <a:pt x="0" y="48895"/>
                    <a:pt x="14605" y="63500"/>
                    <a:pt x="31750" y="63500"/>
                  </a:cubicBezTo>
                  <a:cubicBezTo>
                    <a:pt x="48895" y="63500"/>
                    <a:pt x="63500" y="49530"/>
                    <a:pt x="63500" y="31750"/>
                  </a:cubicBezTo>
                  <a:close/>
                </a:path>
              </a:pathLst>
            </a:custGeom>
            <a:solidFill>
              <a:srgbClr val="EE0C3D"/>
            </a:solidFill>
            <a:ln w="6350"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9E76A325-E041-48AA-B364-77BC2CD53B35}"/>
                </a:ext>
              </a:extLst>
            </p:cNvPr>
            <p:cNvSpPr/>
            <p:nvPr/>
          </p:nvSpPr>
          <p:spPr bwMode="ltGray">
            <a:xfrm>
              <a:off x="9732009" y="4429742"/>
              <a:ext cx="74930" cy="74947"/>
            </a:xfrm>
            <a:custGeom>
              <a:avLst/>
              <a:gdLst>
                <a:gd name="connsiteX0" fmla="*/ 0 w 74930"/>
                <a:gd name="connsiteY0" fmla="*/ 37482 h 74947"/>
                <a:gd name="connsiteX1" fmla="*/ 37465 w 74930"/>
                <a:gd name="connsiteY1" fmla="*/ 74947 h 74947"/>
                <a:gd name="connsiteX2" fmla="*/ 74930 w 74930"/>
                <a:gd name="connsiteY2" fmla="*/ 37482 h 74947"/>
                <a:gd name="connsiteX3" fmla="*/ 37465 w 74930"/>
                <a:gd name="connsiteY3" fmla="*/ 17 h 74947"/>
                <a:gd name="connsiteX4" fmla="*/ 0 w 74930"/>
                <a:gd name="connsiteY4" fmla="*/ 37482 h 74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0" h="74947">
                  <a:moveTo>
                    <a:pt x="0" y="37482"/>
                  </a:moveTo>
                  <a:cubicBezTo>
                    <a:pt x="0" y="58437"/>
                    <a:pt x="17145" y="74947"/>
                    <a:pt x="37465" y="74947"/>
                  </a:cubicBezTo>
                  <a:cubicBezTo>
                    <a:pt x="58420" y="74947"/>
                    <a:pt x="74930" y="57802"/>
                    <a:pt x="74930" y="37482"/>
                  </a:cubicBezTo>
                  <a:cubicBezTo>
                    <a:pt x="74930" y="16527"/>
                    <a:pt x="57785" y="17"/>
                    <a:pt x="37465" y="17"/>
                  </a:cubicBezTo>
                  <a:cubicBezTo>
                    <a:pt x="17145" y="-618"/>
                    <a:pt x="0" y="16527"/>
                    <a:pt x="0" y="37482"/>
                  </a:cubicBezTo>
                  <a:close/>
                </a:path>
              </a:pathLst>
            </a:custGeom>
            <a:solidFill>
              <a:srgbClr val="EE0C3D"/>
            </a:solidFill>
            <a:ln w="6350"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1CCC65EB-E149-41CD-A1D3-75DC1D3B89B1}"/>
                </a:ext>
              </a:extLst>
            </p:cNvPr>
            <p:cNvSpPr/>
            <p:nvPr/>
          </p:nvSpPr>
          <p:spPr bwMode="ltGray">
            <a:xfrm>
              <a:off x="9363709" y="4427220"/>
              <a:ext cx="80009" cy="80009"/>
            </a:xfrm>
            <a:custGeom>
              <a:avLst/>
              <a:gdLst>
                <a:gd name="connsiteX0" fmla="*/ 0 w 80009"/>
                <a:gd name="connsiteY0" fmla="*/ 40005 h 80009"/>
                <a:gd name="connsiteX1" fmla="*/ 40005 w 80009"/>
                <a:gd name="connsiteY1" fmla="*/ 80010 h 80009"/>
                <a:gd name="connsiteX2" fmla="*/ 80010 w 80009"/>
                <a:gd name="connsiteY2" fmla="*/ 40005 h 80009"/>
                <a:gd name="connsiteX3" fmla="*/ 40005 w 80009"/>
                <a:gd name="connsiteY3" fmla="*/ 0 h 80009"/>
                <a:gd name="connsiteX4" fmla="*/ 0 w 80009"/>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9" h="80009">
                  <a:moveTo>
                    <a:pt x="0" y="40005"/>
                  </a:moveTo>
                  <a:cubicBezTo>
                    <a:pt x="0" y="62230"/>
                    <a:pt x="17780" y="80010"/>
                    <a:pt x="40005" y="80010"/>
                  </a:cubicBezTo>
                  <a:cubicBezTo>
                    <a:pt x="62230" y="80010"/>
                    <a:pt x="80010" y="62230"/>
                    <a:pt x="80010" y="40005"/>
                  </a:cubicBezTo>
                  <a:cubicBezTo>
                    <a:pt x="80010" y="17780"/>
                    <a:pt x="62230" y="0"/>
                    <a:pt x="40005" y="0"/>
                  </a:cubicBezTo>
                  <a:cubicBezTo>
                    <a:pt x="17780" y="0"/>
                    <a:pt x="0" y="17780"/>
                    <a:pt x="0" y="40005"/>
                  </a:cubicBezTo>
                  <a:close/>
                </a:path>
              </a:pathLst>
            </a:custGeom>
            <a:solidFill>
              <a:srgbClr val="EE0C3D"/>
            </a:solidFill>
            <a:ln w="6350"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1220EE9D-4B98-4788-8D79-F680B4B15521}"/>
                </a:ext>
              </a:extLst>
            </p:cNvPr>
            <p:cNvSpPr/>
            <p:nvPr/>
          </p:nvSpPr>
          <p:spPr bwMode="ltGray">
            <a:xfrm>
              <a:off x="8998584" y="4427854"/>
              <a:ext cx="78740" cy="78740"/>
            </a:xfrm>
            <a:custGeom>
              <a:avLst/>
              <a:gdLst>
                <a:gd name="connsiteX0" fmla="*/ 0 w 78740"/>
                <a:gd name="connsiteY0" fmla="*/ 39370 h 78740"/>
                <a:gd name="connsiteX1" fmla="*/ 39370 w 78740"/>
                <a:gd name="connsiteY1" fmla="*/ 78740 h 78740"/>
                <a:gd name="connsiteX2" fmla="*/ 78740 w 78740"/>
                <a:gd name="connsiteY2" fmla="*/ 39370 h 78740"/>
                <a:gd name="connsiteX3" fmla="*/ 39370 w 78740"/>
                <a:gd name="connsiteY3" fmla="*/ 0 h 78740"/>
                <a:gd name="connsiteX4" fmla="*/ 0 w 78740"/>
                <a:gd name="connsiteY4" fmla="*/ 39370 h 7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 h="78740">
                  <a:moveTo>
                    <a:pt x="0" y="39370"/>
                  </a:moveTo>
                  <a:cubicBezTo>
                    <a:pt x="0" y="60960"/>
                    <a:pt x="17780" y="78740"/>
                    <a:pt x="39370" y="78740"/>
                  </a:cubicBezTo>
                  <a:cubicBezTo>
                    <a:pt x="60960" y="78740"/>
                    <a:pt x="78740" y="60960"/>
                    <a:pt x="78740" y="39370"/>
                  </a:cubicBezTo>
                  <a:cubicBezTo>
                    <a:pt x="78740" y="17780"/>
                    <a:pt x="60960" y="0"/>
                    <a:pt x="39370" y="0"/>
                  </a:cubicBezTo>
                  <a:cubicBezTo>
                    <a:pt x="17780" y="0"/>
                    <a:pt x="0" y="17145"/>
                    <a:pt x="0" y="39370"/>
                  </a:cubicBezTo>
                  <a:close/>
                </a:path>
              </a:pathLst>
            </a:custGeom>
            <a:solidFill>
              <a:srgbClr val="EE0C3D"/>
            </a:solidFill>
            <a:ln w="6350"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FA370B7E-CCD1-4EFF-A616-937380922E27}"/>
                </a:ext>
              </a:extLst>
            </p:cNvPr>
            <p:cNvSpPr/>
            <p:nvPr/>
          </p:nvSpPr>
          <p:spPr bwMode="ltGray">
            <a:xfrm>
              <a:off x="8637269" y="4432916"/>
              <a:ext cx="68580" cy="68598"/>
            </a:xfrm>
            <a:custGeom>
              <a:avLst/>
              <a:gdLst>
                <a:gd name="connsiteX0" fmla="*/ 0 w 68580"/>
                <a:gd name="connsiteY0" fmla="*/ 34309 h 68598"/>
                <a:gd name="connsiteX1" fmla="*/ 34290 w 68580"/>
                <a:gd name="connsiteY1" fmla="*/ 68599 h 68598"/>
                <a:gd name="connsiteX2" fmla="*/ 68580 w 68580"/>
                <a:gd name="connsiteY2" fmla="*/ 34309 h 68598"/>
                <a:gd name="connsiteX3" fmla="*/ 34290 w 68580"/>
                <a:gd name="connsiteY3" fmla="*/ 18 h 68598"/>
                <a:gd name="connsiteX4" fmla="*/ 0 w 68580"/>
                <a:gd name="connsiteY4" fmla="*/ 34309 h 6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98">
                  <a:moveTo>
                    <a:pt x="0" y="34309"/>
                  </a:moveTo>
                  <a:cubicBezTo>
                    <a:pt x="0" y="53359"/>
                    <a:pt x="15240" y="68599"/>
                    <a:pt x="34290" y="68599"/>
                  </a:cubicBezTo>
                  <a:cubicBezTo>
                    <a:pt x="53340" y="68599"/>
                    <a:pt x="68580" y="53359"/>
                    <a:pt x="68580" y="34309"/>
                  </a:cubicBezTo>
                  <a:cubicBezTo>
                    <a:pt x="68580" y="15259"/>
                    <a:pt x="53340" y="18"/>
                    <a:pt x="34290" y="18"/>
                  </a:cubicBezTo>
                  <a:cubicBezTo>
                    <a:pt x="15875" y="-616"/>
                    <a:pt x="0" y="15259"/>
                    <a:pt x="0" y="34309"/>
                  </a:cubicBezTo>
                  <a:close/>
                </a:path>
              </a:pathLst>
            </a:custGeom>
            <a:solidFill>
              <a:srgbClr val="EE0C3D"/>
            </a:solidFill>
            <a:ln w="6350"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7832FC7D-F665-4ADD-861D-B44ECA7DF95E}"/>
                </a:ext>
              </a:extLst>
            </p:cNvPr>
            <p:cNvSpPr/>
            <p:nvPr/>
          </p:nvSpPr>
          <p:spPr bwMode="ltGray">
            <a:xfrm>
              <a:off x="8278494" y="4439284"/>
              <a:ext cx="55880" cy="55245"/>
            </a:xfrm>
            <a:custGeom>
              <a:avLst/>
              <a:gdLst>
                <a:gd name="connsiteX0" fmla="*/ 27940 w 55880"/>
                <a:gd name="connsiteY0" fmla="*/ 55245 h 55245"/>
                <a:gd name="connsiteX1" fmla="*/ 55880 w 55880"/>
                <a:gd name="connsiteY1" fmla="*/ 27940 h 55245"/>
                <a:gd name="connsiteX2" fmla="*/ 27940 w 55880"/>
                <a:gd name="connsiteY2" fmla="*/ 0 h 55245"/>
                <a:gd name="connsiteX3" fmla="*/ 0 w 55880"/>
                <a:gd name="connsiteY3" fmla="*/ 27940 h 55245"/>
                <a:gd name="connsiteX4" fmla="*/ 27940 w 55880"/>
                <a:gd name="connsiteY4" fmla="*/ 55245 h 55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 h="55245">
                  <a:moveTo>
                    <a:pt x="27940" y="55245"/>
                  </a:moveTo>
                  <a:cubicBezTo>
                    <a:pt x="43180" y="55245"/>
                    <a:pt x="55880" y="43180"/>
                    <a:pt x="55880" y="27940"/>
                  </a:cubicBezTo>
                  <a:cubicBezTo>
                    <a:pt x="55880" y="12700"/>
                    <a:pt x="43815" y="0"/>
                    <a:pt x="27940" y="0"/>
                  </a:cubicBezTo>
                  <a:cubicBezTo>
                    <a:pt x="12065" y="0"/>
                    <a:pt x="0" y="12065"/>
                    <a:pt x="0" y="27940"/>
                  </a:cubicBezTo>
                  <a:cubicBezTo>
                    <a:pt x="0" y="43180"/>
                    <a:pt x="12700" y="55245"/>
                    <a:pt x="27940" y="55245"/>
                  </a:cubicBezTo>
                  <a:close/>
                </a:path>
              </a:pathLst>
            </a:custGeom>
            <a:solidFill>
              <a:srgbClr val="EE0C3D"/>
            </a:solidFill>
            <a:ln w="6350"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6BE1B8-990B-4AFC-A478-E05838378D83}"/>
                </a:ext>
              </a:extLst>
            </p:cNvPr>
            <p:cNvSpPr/>
            <p:nvPr/>
          </p:nvSpPr>
          <p:spPr bwMode="ltGray">
            <a:xfrm>
              <a:off x="7920355" y="4446904"/>
              <a:ext cx="39369" cy="39370"/>
            </a:xfrm>
            <a:custGeom>
              <a:avLst/>
              <a:gdLst>
                <a:gd name="connsiteX0" fmla="*/ 19685 w 39369"/>
                <a:gd name="connsiteY0" fmla="*/ 39370 h 39370"/>
                <a:gd name="connsiteX1" fmla="*/ 39370 w 39369"/>
                <a:gd name="connsiteY1" fmla="*/ 19685 h 39370"/>
                <a:gd name="connsiteX2" fmla="*/ 19685 w 39369"/>
                <a:gd name="connsiteY2" fmla="*/ 0 h 39370"/>
                <a:gd name="connsiteX3" fmla="*/ 0 w 39369"/>
                <a:gd name="connsiteY3" fmla="*/ 19685 h 39370"/>
                <a:gd name="connsiteX4" fmla="*/ 19685 w 39369"/>
                <a:gd name="connsiteY4" fmla="*/ 39370 h 3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69" h="39370">
                  <a:moveTo>
                    <a:pt x="19685" y="39370"/>
                  </a:moveTo>
                  <a:cubicBezTo>
                    <a:pt x="30480" y="39370"/>
                    <a:pt x="39370" y="30480"/>
                    <a:pt x="39370" y="19685"/>
                  </a:cubicBezTo>
                  <a:cubicBezTo>
                    <a:pt x="39370" y="8890"/>
                    <a:pt x="30480" y="0"/>
                    <a:pt x="19685" y="0"/>
                  </a:cubicBezTo>
                  <a:cubicBezTo>
                    <a:pt x="8889" y="0"/>
                    <a:pt x="0" y="8890"/>
                    <a:pt x="0" y="19685"/>
                  </a:cubicBezTo>
                  <a:cubicBezTo>
                    <a:pt x="635" y="31115"/>
                    <a:pt x="8889" y="39370"/>
                    <a:pt x="19685" y="39370"/>
                  </a:cubicBezTo>
                  <a:close/>
                </a:path>
              </a:pathLst>
            </a:custGeom>
            <a:solidFill>
              <a:srgbClr val="EE0C3D"/>
            </a:solidFill>
            <a:ln w="6350"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BFE9BF1B-A4E3-4ED8-8F26-8BC610660147}"/>
                </a:ext>
              </a:extLst>
            </p:cNvPr>
            <p:cNvSpPr/>
            <p:nvPr/>
          </p:nvSpPr>
          <p:spPr bwMode="ltGray">
            <a:xfrm>
              <a:off x="9752330" y="4084320"/>
              <a:ext cx="34289" cy="34289"/>
            </a:xfrm>
            <a:custGeom>
              <a:avLst/>
              <a:gdLst>
                <a:gd name="connsiteX0" fmla="*/ 34289 w 34289"/>
                <a:gd name="connsiteY0" fmla="*/ 17145 h 34289"/>
                <a:gd name="connsiteX1" fmla="*/ 17145 w 34289"/>
                <a:gd name="connsiteY1" fmla="*/ 0 h 34289"/>
                <a:gd name="connsiteX2" fmla="*/ 0 w 34289"/>
                <a:gd name="connsiteY2" fmla="*/ 17145 h 34289"/>
                <a:gd name="connsiteX3" fmla="*/ 17145 w 34289"/>
                <a:gd name="connsiteY3" fmla="*/ 34290 h 34289"/>
                <a:gd name="connsiteX4" fmla="*/ 34289 w 34289"/>
                <a:gd name="connsiteY4" fmla="*/ 17145 h 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 h="34289">
                  <a:moveTo>
                    <a:pt x="34289" y="17145"/>
                  </a:moveTo>
                  <a:cubicBezTo>
                    <a:pt x="34289" y="7620"/>
                    <a:pt x="26670" y="0"/>
                    <a:pt x="17145" y="0"/>
                  </a:cubicBezTo>
                  <a:cubicBezTo>
                    <a:pt x="7620" y="0"/>
                    <a:pt x="0" y="7620"/>
                    <a:pt x="0" y="17145"/>
                  </a:cubicBezTo>
                  <a:cubicBezTo>
                    <a:pt x="0" y="26670"/>
                    <a:pt x="7620" y="34290"/>
                    <a:pt x="17145" y="34290"/>
                  </a:cubicBezTo>
                  <a:cubicBezTo>
                    <a:pt x="26670" y="33655"/>
                    <a:pt x="34289" y="26035"/>
                    <a:pt x="34289" y="17145"/>
                  </a:cubicBezTo>
                  <a:close/>
                </a:path>
              </a:pathLst>
            </a:custGeom>
            <a:solidFill>
              <a:srgbClr val="EE0C3D"/>
            </a:solidFill>
            <a:ln w="6350"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9619B62B-9C0D-4373-B582-2320994C9461}"/>
                </a:ext>
              </a:extLst>
            </p:cNvPr>
            <p:cNvSpPr/>
            <p:nvPr/>
          </p:nvSpPr>
          <p:spPr bwMode="ltGray">
            <a:xfrm>
              <a:off x="9385934" y="4083050"/>
              <a:ext cx="36830" cy="36829"/>
            </a:xfrm>
            <a:custGeom>
              <a:avLst/>
              <a:gdLst>
                <a:gd name="connsiteX0" fmla="*/ 0 w 36830"/>
                <a:gd name="connsiteY0" fmla="*/ 18415 h 36829"/>
                <a:gd name="connsiteX1" fmla="*/ 18415 w 36830"/>
                <a:gd name="connsiteY1" fmla="*/ 36830 h 36829"/>
                <a:gd name="connsiteX2" fmla="*/ 36830 w 36830"/>
                <a:gd name="connsiteY2" fmla="*/ 18415 h 36829"/>
                <a:gd name="connsiteX3" fmla="*/ 18415 w 36830"/>
                <a:gd name="connsiteY3" fmla="*/ 0 h 36829"/>
                <a:gd name="connsiteX4" fmla="*/ 0 w 36830"/>
                <a:gd name="connsiteY4" fmla="*/ 18415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0" h="36829">
                  <a:moveTo>
                    <a:pt x="0" y="18415"/>
                  </a:moveTo>
                  <a:cubicBezTo>
                    <a:pt x="0" y="28575"/>
                    <a:pt x="8255" y="36830"/>
                    <a:pt x="18415" y="36830"/>
                  </a:cubicBezTo>
                  <a:cubicBezTo>
                    <a:pt x="28575" y="36830"/>
                    <a:pt x="36830" y="28575"/>
                    <a:pt x="36830" y="18415"/>
                  </a:cubicBezTo>
                  <a:cubicBezTo>
                    <a:pt x="36830" y="8255"/>
                    <a:pt x="28575" y="0"/>
                    <a:pt x="18415" y="0"/>
                  </a:cubicBezTo>
                  <a:cubicBezTo>
                    <a:pt x="8255" y="0"/>
                    <a:pt x="0" y="8255"/>
                    <a:pt x="0" y="18415"/>
                  </a:cubicBezTo>
                  <a:close/>
                </a:path>
              </a:pathLst>
            </a:custGeom>
            <a:solidFill>
              <a:srgbClr val="EE0C3D"/>
            </a:solidFill>
            <a:ln w="6350"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EA2B8C91-26F4-43BC-8EF9-E1F0F3F93F9C}"/>
                </a:ext>
              </a:extLst>
            </p:cNvPr>
            <p:cNvSpPr/>
            <p:nvPr/>
          </p:nvSpPr>
          <p:spPr bwMode="ltGray">
            <a:xfrm>
              <a:off x="9020175" y="4083684"/>
              <a:ext cx="35559" cy="35560"/>
            </a:xfrm>
            <a:custGeom>
              <a:avLst/>
              <a:gdLst>
                <a:gd name="connsiteX0" fmla="*/ 17780 w 35559"/>
                <a:gd name="connsiteY0" fmla="*/ 0 h 35560"/>
                <a:gd name="connsiteX1" fmla="*/ 0 w 35559"/>
                <a:gd name="connsiteY1" fmla="*/ 17780 h 35560"/>
                <a:gd name="connsiteX2" fmla="*/ 17780 w 35559"/>
                <a:gd name="connsiteY2" fmla="*/ 35560 h 35560"/>
                <a:gd name="connsiteX3" fmla="*/ 35560 w 35559"/>
                <a:gd name="connsiteY3" fmla="*/ 17780 h 35560"/>
                <a:gd name="connsiteX4" fmla="*/ 17780 w 35559"/>
                <a:gd name="connsiteY4" fmla="*/ 0 h 3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9" h="35560">
                  <a:moveTo>
                    <a:pt x="17780" y="0"/>
                  </a:moveTo>
                  <a:cubicBezTo>
                    <a:pt x="8255" y="0"/>
                    <a:pt x="0" y="7620"/>
                    <a:pt x="0" y="17780"/>
                  </a:cubicBezTo>
                  <a:cubicBezTo>
                    <a:pt x="0" y="27305"/>
                    <a:pt x="7620" y="35560"/>
                    <a:pt x="17780" y="35560"/>
                  </a:cubicBezTo>
                  <a:cubicBezTo>
                    <a:pt x="27940" y="35560"/>
                    <a:pt x="35560" y="27940"/>
                    <a:pt x="35560" y="17780"/>
                  </a:cubicBezTo>
                  <a:cubicBezTo>
                    <a:pt x="35560" y="7620"/>
                    <a:pt x="27305" y="0"/>
                    <a:pt x="17780" y="0"/>
                  </a:cubicBezTo>
                  <a:close/>
                </a:path>
              </a:pathLst>
            </a:custGeom>
            <a:solidFill>
              <a:srgbClr val="EE0C3D"/>
            </a:solidFill>
            <a:ln w="6350"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F9158478-82D0-448F-A943-DE7A40771237}"/>
                </a:ext>
              </a:extLst>
            </p:cNvPr>
            <p:cNvSpPr/>
            <p:nvPr/>
          </p:nvSpPr>
          <p:spPr bwMode="ltGray">
            <a:xfrm>
              <a:off x="8656319" y="4085590"/>
              <a:ext cx="31750" cy="31750"/>
            </a:xfrm>
            <a:custGeom>
              <a:avLst/>
              <a:gdLst>
                <a:gd name="connsiteX0" fmla="*/ 31750 w 31750"/>
                <a:gd name="connsiteY0" fmla="*/ 15875 h 31750"/>
                <a:gd name="connsiteX1" fmla="*/ 15875 w 31750"/>
                <a:gd name="connsiteY1" fmla="*/ 0 h 31750"/>
                <a:gd name="connsiteX2" fmla="*/ 0 w 31750"/>
                <a:gd name="connsiteY2" fmla="*/ 15875 h 31750"/>
                <a:gd name="connsiteX3" fmla="*/ 15875 w 31750"/>
                <a:gd name="connsiteY3" fmla="*/ 3175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6985"/>
                    <a:pt x="24765" y="0"/>
                    <a:pt x="15875" y="0"/>
                  </a:cubicBezTo>
                  <a:cubicBezTo>
                    <a:pt x="6986" y="0"/>
                    <a:pt x="0" y="6985"/>
                    <a:pt x="0" y="15875"/>
                  </a:cubicBezTo>
                  <a:cubicBezTo>
                    <a:pt x="0" y="24765"/>
                    <a:pt x="6986" y="31750"/>
                    <a:pt x="15875" y="31750"/>
                  </a:cubicBezTo>
                  <a:cubicBezTo>
                    <a:pt x="24130" y="31115"/>
                    <a:pt x="31750" y="24130"/>
                    <a:pt x="31750" y="15875"/>
                  </a:cubicBezTo>
                  <a:close/>
                </a:path>
              </a:pathLst>
            </a:custGeom>
            <a:solidFill>
              <a:srgbClr val="EE0C3D"/>
            </a:solidFill>
            <a:ln w="6350"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277B97F5-FD94-4E2C-8021-537DCA3F9EF7}"/>
                </a:ext>
              </a:extLst>
            </p:cNvPr>
            <p:cNvSpPr/>
            <p:nvPr/>
          </p:nvSpPr>
          <p:spPr bwMode="ltGray">
            <a:xfrm>
              <a:off x="81914" y="6521450"/>
              <a:ext cx="299719" cy="299719"/>
            </a:xfrm>
            <a:custGeom>
              <a:avLst/>
              <a:gdLst>
                <a:gd name="connsiteX0" fmla="*/ 149860 w 299719"/>
                <a:gd name="connsiteY0" fmla="*/ 0 h 299719"/>
                <a:gd name="connsiteX1" fmla="*/ 0 w 299719"/>
                <a:gd name="connsiteY1" fmla="*/ 149860 h 299719"/>
                <a:gd name="connsiteX2" fmla="*/ 149860 w 299719"/>
                <a:gd name="connsiteY2" fmla="*/ 299720 h 299719"/>
                <a:gd name="connsiteX3" fmla="*/ 299720 w 299719"/>
                <a:gd name="connsiteY3" fmla="*/ 149860 h 299719"/>
                <a:gd name="connsiteX4" fmla="*/ 149860 w 299719"/>
                <a:gd name="connsiteY4" fmla="*/ 0 h 2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19" h="299719">
                  <a:moveTo>
                    <a:pt x="149860" y="0"/>
                  </a:moveTo>
                  <a:cubicBezTo>
                    <a:pt x="67310" y="0"/>
                    <a:pt x="0" y="67310"/>
                    <a:pt x="0" y="149860"/>
                  </a:cubicBezTo>
                  <a:cubicBezTo>
                    <a:pt x="0" y="232410"/>
                    <a:pt x="67310" y="299720"/>
                    <a:pt x="149860" y="299720"/>
                  </a:cubicBezTo>
                  <a:cubicBezTo>
                    <a:pt x="232410" y="299720"/>
                    <a:pt x="299720" y="232410"/>
                    <a:pt x="299720" y="149860"/>
                  </a:cubicBezTo>
                  <a:cubicBezTo>
                    <a:pt x="299720" y="67310"/>
                    <a:pt x="232410" y="0"/>
                    <a:pt x="149860" y="0"/>
                  </a:cubicBezTo>
                  <a:close/>
                </a:path>
              </a:pathLst>
            </a:custGeom>
            <a:solidFill>
              <a:srgbClr val="2E4DF9"/>
            </a:solidFill>
            <a:ln w="6350"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4E28BC07-84B3-40B1-8AB1-02342BF89FF0}"/>
                </a:ext>
              </a:extLst>
            </p:cNvPr>
            <p:cNvSpPr/>
            <p:nvPr/>
          </p:nvSpPr>
          <p:spPr bwMode="ltGray">
            <a:xfrm rot="20802852">
              <a:off x="92348" y="6165509"/>
              <a:ext cx="279389" cy="279389"/>
            </a:xfrm>
            <a:custGeom>
              <a:avLst/>
              <a:gdLst>
                <a:gd name="connsiteX0" fmla="*/ 279390 w 279389"/>
                <a:gd name="connsiteY0" fmla="*/ 139695 h 279389"/>
                <a:gd name="connsiteX1" fmla="*/ 139695 w 279389"/>
                <a:gd name="connsiteY1" fmla="*/ 279390 h 279389"/>
                <a:gd name="connsiteX2" fmla="*/ 0 w 279389"/>
                <a:gd name="connsiteY2" fmla="*/ 139695 h 279389"/>
                <a:gd name="connsiteX3" fmla="*/ 139695 w 279389"/>
                <a:gd name="connsiteY3" fmla="*/ 0 h 279389"/>
                <a:gd name="connsiteX4" fmla="*/ 279390 w 279389"/>
                <a:gd name="connsiteY4" fmla="*/ 139695 h 279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89" h="279389">
                  <a:moveTo>
                    <a:pt x="279390" y="139695"/>
                  </a:moveTo>
                  <a:cubicBezTo>
                    <a:pt x="279390" y="216846"/>
                    <a:pt x="216846" y="279390"/>
                    <a:pt x="139695" y="279390"/>
                  </a:cubicBezTo>
                  <a:cubicBezTo>
                    <a:pt x="62544" y="279390"/>
                    <a:pt x="0" y="216846"/>
                    <a:pt x="0" y="139695"/>
                  </a:cubicBezTo>
                  <a:cubicBezTo>
                    <a:pt x="0" y="62543"/>
                    <a:pt x="62544" y="0"/>
                    <a:pt x="139695" y="0"/>
                  </a:cubicBezTo>
                  <a:cubicBezTo>
                    <a:pt x="216846" y="0"/>
                    <a:pt x="279390" y="62543"/>
                    <a:pt x="279390" y="139695"/>
                  </a:cubicBezTo>
                  <a:close/>
                </a:path>
              </a:pathLst>
            </a:custGeom>
            <a:solidFill>
              <a:srgbClr val="2E4DF9"/>
            </a:solidFill>
            <a:ln w="6350"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692FAB03-AA27-4C8D-93A4-0E5198B9AD2A}"/>
                </a:ext>
              </a:extLst>
            </p:cNvPr>
            <p:cNvSpPr/>
            <p:nvPr/>
          </p:nvSpPr>
          <p:spPr bwMode="ltGray">
            <a:xfrm>
              <a:off x="110489" y="5818504"/>
              <a:ext cx="242569" cy="242570"/>
            </a:xfrm>
            <a:custGeom>
              <a:avLst/>
              <a:gdLst>
                <a:gd name="connsiteX0" fmla="*/ 121285 w 242569"/>
                <a:gd name="connsiteY0" fmla="*/ 242570 h 242570"/>
                <a:gd name="connsiteX1" fmla="*/ 242570 w 242569"/>
                <a:gd name="connsiteY1" fmla="*/ 121285 h 242570"/>
                <a:gd name="connsiteX2" fmla="*/ 121285 w 242569"/>
                <a:gd name="connsiteY2" fmla="*/ 0 h 242570"/>
                <a:gd name="connsiteX3" fmla="*/ 0 w 242569"/>
                <a:gd name="connsiteY3" fmla="*/ 121285 h 242570"/>
                <a:gd name="connsiteX4" fmla="*/ 121285 w 242569"/>
                <a:gd name="connsiteY4" fmla="*/ 24257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9" h="242570">
                  <a:moveTo>
                    <a:pt x="121285" y="242570"/>
                  </a:moveTo>
                  <a:cubicBezTo>
                    <a:pt x="187960" y="242570"/>
                    <a:pt x="242570" y="188595"/>
                    <a:pt x="242570" y="121285"/>
                  </a:cubicBezTo>
                  <a:cubicBezTo>
                    <a:pt x="242570" y="54610"/>
                    <a:pt x="188595" y="0"/>
                    <a:pt x="121285" y="0"/>
                  </a:cubicBezTo>
                  <a:cubicBezTo>
                    <a:pt x="53975" y="0"/>
                    <a:pt x="0" y="53975"/>
                    <a:pt x="0" y="121285"/>
                  </a:cubicBezTo>
                  <a:cubicBezTo>
                    <a:pt x="0" y="187960"/>
                    <a:pt x="53975" y="242570"/>
                    <a:pt x="121285" y="242570"/>
                  </a:cubicBezTo>
                  <a:close/>
                </a:path>
              </a:pathLst>
            </a:custGeom>
            <a:solidFill>
              <a:srgbClr val="2E4DF9"/>
            </a:solidFill>
            <a:ln w="6350"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423D2E4E-62EA-43E7-B35A-58BED98BE7FF}"/>
                </a:ext>
              </a:extLst>
            </p:cNvPr>
            <p:cNvSpPr/>
            <p:nvPr/>
          </p:nvSpPr>
          <p:spPr bwMode="ltGray">
            <a:xfrm>
              <a:off x="136525" y="5478779"/>
              <a:ext cx="190500" cy="190500"/>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5250" y="190500"/>
                  </a:moveTo>
                  <a:cubicBezTo>
                    <a:pt x="147955" y="190500"/>
                    <a:pt x="190500" y="147955"/>
                    <a:pt x="190500" y="95250"/>
                  </a:cubicBezTo>
                  <a:cubicBezTo>
                    <a:pt x="190500" y="42545"/>
                    <a:pt x="147955" y="0"/>
                    <a:pt x="95250" y="0"/>
                  </a:cubicBezTo>
                  <a:cubicBezTo>
                    <a:pt x="42545" y="0"/>
                    <a:pt x="0" y="42545"/>
                    <a:pt x="0" y="95250"/>
                  </a:cubicBezTo>
                  <a:cubicBezTo>
                    <a:pt x="0" y="147955"/>
                    <a:pt x="42545" y="190500"/>
                    <a:pt x="95250" y="190500"/>
                  </a:cubicBezTo>
                  <a:close/>
                </a:path>
              </a:pathLst>
            </a:custGeom>
            <a:solidFill>
              <a:srgbClr val="2E4DF9"/>
            </a:solidFill>
            <a:ln w="6350"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A62CC361-8FBE-4006-A750-A625E7847304}"/>
                </a:ext>
              </a:extLst>
            </p:cNvPr>
            <p:cNvSpPr/>
            <p:nvPr/>
          </p:nvSpPr>
          <p:spPr bwMode="ltGray">
            <a:xfrm>
              <a:off x="166370" y="5142229"/>
              <a:ext cx="130809" cy="130810"/>
            </a:xfrm>
            <a:custGeom>
              <a:avLst/>
              <a:gdLst>
                <a:gd name="connsiteX0" fmla="*/ 65405 w 130809"/>
                <a:gd name="connsiteY0" fmla="*/ 130810 h 130810"/>
                <a:gd name="connsiteX1" fmla="*/ 130810 w 130809"/>
                <a:gd name="connsiteY1" fmla="*/ 65405 h 130810"/>
                <a:gd name="connsiteX2" fmla="*/ 65405 w 130809"/>
                <a:gd name="connsiteY2" fmla="*/ 0 h 130810"/>
                <a:gd name="connsiteX3" fmla="*/ 0 w 130809"/>
                <a:gd name="connsiteY3" fmla="*/ 65405 h 130810"/>
                <a:gd name="connsiteX4" fmla="*/ 65405 w 130809"/>
                <a:gd name="connsiteY4" fmla="*/ 130810 h 13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 h="130810">
                  <a:moveTo>
                    <a:pt x="65405" y="130810"/>
                  </a:moveTo>
                  <a:cubicBezTo>
                    <a:pt x="101600" y="130810"/>
                    <a:pt x="130810" y="101600"/>
                    <a:pt x="130810" y="65405"/>
                  </a:cubicBezTo>
                  <a:cubicBezTo>
                    <a:pt x="130810" y="29210"/>
                    <a:pt x="101600" y="0"/>
                    <a:pt x="65405" y="0"/>
                  </a:cubicBezTo>
                  <a:cubicBezTo>
                    <a:pt x="29210" y="0"/>
                    <a:pt x="0" y="29210"/>
                    <a:pt x="0" y="65405"/>
                  </a:cubicBezTo>
                  <a:cubicBezTo>
                    <a:pt x="0" y="101600"/>
                    <a:pt x="29210" y="130810"/>
                    <a:pt x="65405" y="130810"/>
                  </a:cubicBezTo>
                  <a:close/>
                </a:path>
              </a:pathLst>
            </a:custGeom>
            <a:solidFill>
              <a:srgbClr val="2E4DF9"/>
            </a:solidFill>
            <a:ln w="6350"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C8D7D5EB-61BA-4412-A828-88101E0F104C}"/>
                </a:ext>
              </a:extLst>
            </p:cNvPr>
            <p:cNvSpPr/>
            <p:nvPr/>
          </p:nvSpPr>
          <p:spPr bwMode="ltGray">
            <a:xfrm>
              <a:off x="195562" y="4806315"/>
              <a:ext cx="72407" cy="72389"/>
            </a:xfrm>
            <a:custGeom>
              <a:avLst/>
              <a:gdLst>
                <a:gd name="connsiteX0" fmla="*/ 36213 w 72407"/>
                <a:gd name="connsiteY0" fmla="*/ 72390 h 72389"/>
                <a:gd name="connsiteX1" fmla="*/ 72408 w 72407"/>
                <a:gd name="connsiteY1" fmla="*/ 36195 h 72389"/>
                <a:gd name="connsiteX2" fmla="*/ 36213 w 72407"/>
                <a:gd name="connsiteY2" fmla="*/ 0 h 72389"/>
                <a:gd name="connsiteX3" fmla="*/ 18 w 72407"/>
                <a:gd name="connsiteY3" fmla="*/ 36195 h 72389"/>
                <a:gd name="connsiteX4" fmla="*/ 36213 w 72407"/>
                <a:gd name="connsiteY4" fmla="*/ 7239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07" h="72389">
                  <a:moveTo>
                    <a:pt x="36213" y="72390"/>
                  </a:moveTo>
                  <a:cubicBezTo>
                    <a:pt x="56533" y="72390"/>
                    <a:pt x="72408" y="55880"/>
                    <a:pt x="72408" y="36195"/>
                  </a:cubicBezTo>
                  <a:cubicBezTo>
                    <a:pt x="72408" y="15875"/>
                    <a:pt x="55898" y="0"/>
                    <a:pt x="36213" y="0"/>
                  </a:cubicBezTo>
                  <a:cubicBezTo>
                    <a:pt x="15893" y="0"/>
                    <a:pt x="18" y="16510"/>
                    <a:pt x="18" y="36195"/>
                  </a:cubicBezTo>
                  <a:cubicBezTo>
                    <a:pt x="-617" y="55880"/>
                    <a:pt x="15893" y="72390"/>
                    <a:pt x="36213" y="72390"/>
                  </a:cubicBezTo>
                  <a:close/>
                </a:path>
              </a:pathLst>
            </a:custGeom>
            <a:solidFill>
              <a:srgbClr val="2E4DF9"/>
            </a:solidFill>
            <a:ln w="6350"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2491E348-D6C2-4C0A-AAC6-3B2DF41A6B51}"/>
                </a:ext>
              </a:extLst>
            </p:cNvPr>
            <p:cNvSpPr/>
            <p:nvPr/>
          </p:nvSpPr>
          <p:spPr bwMode="ltGray">
            <a:xfrm>
              <a:off x="214629" y="4458970"/>
              <a:ext cx="34290" cy="34289"/>
            </a:xfrm>
            <a:custGeom>
              <a:avLst/>
              <a:gdLst>
                <a:gd name="connsiteX0" fmla="*/ 17145 w 34290"/>
                <a:gd name="connsiteY0" fmla="*/ 34290 h 34289"/>
                <a:gd name="connsiteX1" fmla="*/ 34290 w 34290"/>
                <a:gd name="connsiteY1" fmla="*/ 17145 h 34289"/>
                <a:gd name="connsiteX2" fmla="*/ 17145 w 34290"/>
                <a:gd name="connsiteY2" fmla="*/ 0 h 34289"/>
                <a:gd name="connsiteX3" fmla="*/ 0 w 34290"/>
                <a:gd name="connsiteY3" fmla="*/ 17145 h 34289"/>
                <a:gd name="connsiteX4" fmla="*/ 17145 w 34290"/>
                <a:gd name="connsiteY4" fmla="*/ 34290 h 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89">
                  <a:moveTo>
                    <a:pt x="17145" y="34290"/>
                  </a:moveTo>
                  <a:cubicBezTo>
                    <a:pt x="26670" y="34290"/>
                    <a:pt x="34290" y="26670"/>
                    <a:pt x="34290" y="17145"/>
                  </a:cubicBezTo>
                  <a:cubicBezTo>
                    <a:pt x="34290" y="7620"/>
                    <a:pt x="26670" y="0"/>
                    <a:pt x="17145" y="0"/>
                  </a:cubicBezTo>
                  <a:cubicBezTo>
                    <a:pt x="7620" y="0"/>
                    <a:pt x="0" y="7620"/>
                    <a:pt x="0" y="17145"/>
                  </a:cubicBezTo>
                  <a:cubicBezTo>
                    <a:pt x="0" y="26670"/>
                    <a:pt x="7620" y="34290"/>
                    <a:pt x="17145" y="34290"/>
                  </a:cubicBezTo>
                  <a:close/>
                </a:path>
              </a:pathLst>
            </a:custGeom>
            <a:solidFill>
              <a:srgbClr val="2E4DF9"/>
            </a:solidFill>
            <a:ln w="6350"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138F84A4-58D2-4338-866E-E40B4E5C0FDF}"/>
                </a:ext>
              </a:extLst>
            </p:cNvPr>
            <p:cNvSpPr/>
            <p:nvPr/>
          </p:nvSpPr>
          <p:spPr bwMode="ltGray">
            <a:xfrm>
              <a:off x="457834" y="6531609"/>
              <a:ext cx="279400" cy="279400"/>
            </a:xfrm>
            <a:custGeom>
              <a:avLst/>
              <a:gdLst>
                <a:gd name="connsiteX0" fmla="*/ 139700 w 279400"/>
                <a:gd name="connsiteY0" fmla="*/ 0 h 279400"/>
                <a:gd name="connsiteX1" fmla="*/ 0 w 279400"/>
                <a:gd name="connsiteY1" fmla="*/ 139700 h 279400"/>
                <a:gd name="connsiteX2" fmla="*/ 139700 w 279400"/>
                <a:gd name="connsiteY2" fmla="*/ 279400 h 279400"/>
                <a:gd name="connsiteX3" fmla="*/ 279400 w 279400"/>
                <a:gd name="connsiteY3" fmla="*/ 139700 h 279400"/>
                <a:gd name="connsiteX4" fmla="*/ 139700 w 279400"/>
                <a:gd name="connsiteY4" fmla="*/ 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139700" y="0"/>
                  </a:moveTo>
                  <a:cubicBezTo>
                    <a:pt x="62230" y="0"/>
                    <a:pt x="0" y="62865"/>
                    <a:pt x="0" y="139700"/>
                  </a:cubicBezTo>
                  <a:cubicBezTo>
                    <a:pt x="0" y="216535"/>
                    <a:pt x="62865" y="279400"/>
                    <a:pt x="139700" y="279400"/>
                  </a:cubicBezTo>
                  <a:cubicBezTo>
                    <a:pt x="217170" y="279400"/>
                    <a:pt x="279400" y="216535"/>
                    <a:pt x="279400" y="139700"/>
                  </a:cubicBezTo>
                  <a:cubicBezTo>
                    <a:pt x="279400" y="62865"/>
                    <a:pt x="217170" y="0"/>
                    <a:pt x="139700" y="0"/>
                  </a:cubicBezTo>
                  <a:close/>
                </a:path>
              </a:pathLst>
            </a:custGeom>
            <a:solidFill>
              <a:srgbClr val="2E4DF9"/>
            </a:solidFill>
            <a:ln w="6350"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820DD35A-7898-4614-BDF0-B8D254E38794}"/>
                </a:ext>
              </a:extLst>
            </p:cNvPr>
            <p:cNvSpPr/>
            <p:nvPr/>
          </p:nvSpPr>
          <p:spPr bwMode="ltGray">
            <a:xfrm>
              <a:off x="469264" y="6177280"/>
              <a:ext cx="256540" cy="256540"/>
            </a:xfrm>
            <a:custGeom>
              <a:avLst/>
              <a:gdLst>
                <a:gd name="connsiteX0" fmla="*/ 256540 w 256540"/>
                <a:gd name="connsiteY0" fmla="*/ 128270 h 256540"/>
                <a:gd name="connsiteX1" fmla="*/ 128270 w 256540"/>
                <a:gd name="connsiteY1" fmla="*/ 256540 h 256540"/>
                <a:gd name="connsiteX2" fmla="*/ 0 w 256540"/>
                <a:gd name="connsiteY2" fmla="*/ 128270 h 256540"/>
                <a:gd name="connsiteX3" fmla="*/ 128270 w 256540"/>
                <a:gd name="connsiteY3" fmla="*/ 0 h 256540"/>
                <a:gd name="connsiteX4" fmla="*/ 256540 w 256540"/>
                <a:gd name="connsiteY4" fmla="*/ 128270 h 25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0" h="256540">
                  <a:moveTo>
                    <a:pt x="256540" y="128270"/>
                  </a:moveTo>
                  <a:cubicBezTo>
                    <a:pt x="256540" y="199111"/>
                    <a:pt x="199112" y="256540"/>
                    <a:pt x="128270" y="256540"/>
                  </a:cubicBezTo>
                  <a:cubicBezTo>
                    <a:pt x="57428" y="256540"/>
                    <a:pt x="0" y="199112"/>
                    <a:pt x="0" y="128270"/>
                  </a:cubicBezTo>
                  <a:cubicBezTo>
                    <a:pt x="0" y="57429"/>
                    <a:pt x="57428" y="0"/>
                    <a:pt x="128270" y="0"/>
                  </a:cubicBezTo>
                  <a:cubicBezTo>
                    <a:pt x="199112" y="0"/>
                    <a:pt x="256540" y="57428"/>
                    <a:pt x="256540" y="128270"/>
                  </a:cubicBezTo>
                  <a:close/>
                </a:path>
              </a:pathLst>
            </a:custGeom>
            <a:solidFill>
              <a:srgbClr val="2E4DF9"/>
            </a:solidFill>
            <a:ln w="6350"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1FE98CD3-D1C2-4469-9500-76738C32E0B0}"/>
                </a:ext>
              </a:extLst>
            </p:cNvPr>
            <p:cNvSpPr/>
            <p:nvPr/>
          </p:nvSpPr>
          <p:spPr bwMode="ltGray">
            <a:xfrm>
              <a:off x="490855" y="5833109"/>
              <a:ext cx="213359" cy="213360"/>
            </a:xfrm>
            <a:custGeom>
              <a:avLst/>
              <a:gdLst>
                <a:gd name="connsiteX0" fmla="*/ 106680 w 213359"/>
                <a:gd name="connsiteY0" fmla="*/ 213360 h 213360"/>
                <a:gd name="connsiteX1" fmla="*/ 213360 w 213359"/>
                <a:gd name="connsiteY1" fmla="*/ 106680 h 213360"/>
                <a:gd name="connsiteX2" fmla="*/ 106680 w 213359"/>
                <a:gd name="connsiteY2" fmla="*/ 0 h 213360"/>
                <a:gd name="connsiteX3" fmla="*/ 0 w 213359"/>
                <a:gd name="connsiteY3" fmla="*/ 106680 h 213360"/>
                <a:gd name="connsiteX4" fmla="*/ 106680 w 213359"/>
                <a:gd name="connsiteY4" fmla="*/ 213360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 h="213360">
                  <a:moveTo>
                    <a:pt x="106680" y="213360"/>
                  </a:moveTo>
                  <a:cubicBezTo>
                    <a:pt x="165735" y="213360"/>
                    <a:pt x="213360" y="165735"/>
                    <a:pt x="213360" y="106680"/>
                  </a:cubicBezTo>
                  <a:cubicBezTo>
                    <a:pt x="213360" y="47625"/>
                    <a:pt x="165735" y="0"/>
                    <a:pt x="106680" y="0"/>
                  </a:cubicBezTo>
                  <a:cubicBezTo>
                    <a:pt x="47625" y="0"/>
                    <a:pt x="0" y="47625"/>
                    <a:pt x="0" y="106680"/>
                  </a:cubicBezTo>
                  <a:cubicBezTo>
                    <a:pt x="0" y="165735"/>
                    <a:pt x="47625" y="213360"/>
                    <a:pt x="106680" y="213360"/>
                  </a:cubicBezTo>
                  <a:close/>
                </a:path>
              </a:pathLst>
            </a:custGeom>
            <a:solidFill>
              <a:srgbClr val="2E4DF9"/>
            </a:solidFill>
            <a:ln w="6350"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DF9F1BEB-651C-412A-86ED-2B8C40C224C8}"/>
                </a:ext>
              </a:extLst>
            </p:cNvPr>
            <p:cNvSpPr/>
            <p:nvPr/>
          </p:nvSpPr>
          <p:spPr bwMode="ltGray">
            <a:xfrm>
              <a:off x="516255" y="5492115"/>
              <a:ext cx="162559" cy="162559"/>
            </a:xfrm>
            <a:custGeom>
              <a:avLst/>
              <a:gdLst>
                <a:gd name="connsiteX0" fmla="*/ 81280 w 162559"/>
                <a:gd name="connsiteY0" fmla="*/ 162560 h 162559"/>
                <a:gd name="connsiteX1" fmla="*/ 162560 w 162559"/>
                <a:gd name="connsiteY1" fmla="*/ 81280 h 162559"/>
                <a:gd name="connsiteX2" fmla="*/ 81280 w 162559"/>
                <a:gd name="connsiteY2" fmla="*/ 0 h 162559"/>
                <a:gd name="connsiteX3" fmla="*/ 0 w 162559"/>
                <a:gd name="connsiteY3" fmla="*/ 81280 h 162559"/>
                <a:gd name="connsiteX4" fmla="*/ 81280 w 162559"/>
                <a:gd name="connsiteY4" fmla="*/ 162560 h 16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59" h="162559">
                  <a:moveTo>
                    <a:pt x="81280" y="162560"/>
                  </a:moveTo>
                  <a:cubicBezTo>
                    <a:pt x="125730" y="162560"/>
                    <a:pt x="162560" y="126365"/>
                    <a:pt x="162560" y="81280"/>
                  </a:cubicBezTo>
                  <a:cubicBezTo>
                    <a:pt x="162560" y="36830"/>
                    <a:pt x="126365" y="0"/>
                    <a:pt x="81280" y="0"/>
                  </a:cubicBezTo>
                  <a:cubicBezTo>
                    <a:pt x="36195" y="0"/>
                    <a:pt x="0" y="36195"/>
                    <a:pt x="0" y="81280"/>
                  </a:cubicBezTo>
                  <a:cubicBezTo>
                    <a:pt x="635" y="126365"/>
                    <a:pt x="36830" y="162560"/>
                    <a:pt x="81280" y="162560"/>
                  </a:cubicBezTo>
                  <a:close/>
                </a:path>
              </a:pathLst>
            </a:custGeom>
            <a:solidFill>
              <a:srgbClr val="2E4DF9"/>
            </a:solidFill>
            <a:ln w="6350"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F184621D-2DC8-491F-BE05-44D96DCBD0A9}"/>
                </a:ext>
              </a:extLst>
            </p:cNvPr>
            <p:cNvSpPr/>
            <p:nvPr/>
          </p:nvSpPr>
          <p:spPr bwMode="ltGray">
            <a:xfrm>
              <a:off x="544830" y="5154930"/>
              <a:ext cx="105409" cy="105409"/>
            </a:xfrm>
            <a:custGeom>
              <a:avLst/>
              <a:gdLst>
                <a:gd name="connsiteX0" fmla="*/ 105410 w 105409"/>
                <a:gd name="connsiteY0" fmla="*/ 52705 h 105409"/>
                <a:gd name="connsiteX1" fmla="*/ 52705 w 105409"/>
                <a:gd name="connsiteY1" fmla="*/ 105410 h 105409"/>
                <a:gd name="connsiteX2" fmla="*/ 0 w 105409"/>
                <a:gd name="connsiteY2" fmla="*/ 52705 h 105409"/>
                <a:gd name="connsiteX3" fmla="*/ 52705 w 105409"/>
                <a:gd name="connsiteY3" fmla="*/ 0 h 105409"/>
                <a:gd name="connsiteX4" fmla="*/ 105410 w 105409"/>
                <a:gd name="connsiteY4" fmla="*/ 52705 h 105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9" h="105409">
                  <a:moveTo>
                    <a:pt x="105410" y="52705"/>
                  </a:moveTo>
                  <a:cubicBezTo>
                    <a:pt x="105410" y="81813"/>
                    <a:pt x="81813" y="105410"/>
                    <a:pt x="52705" y="105410"/>
                  </a:cubicBezTo>
                  <a:cubicBezTo>
                    <a:pt x="23597" y="105410"/>
                    <a:pt x="0" y="81813"/>
                    <a:pt x="0" y="52705"/>
                  </a:cubicBezTo>
                  <a:cubicBezTo>
                    <a:pt x="0" y="23597"/>
                    <a:pt x="23597" y="0"/>
                    <a:pt x="52705" y="0"/>
                  </a:cubicBezTo>
                  <a:cubicBezTo>
                    <a:pt x="81813" y="0"/>
                    <a:pt x="105410" y="23597"/>
                    <a:pt x="105410" y="52705"/>
                  </a:cubicBezTo>
                  <a:close/>
                </a:path>
              </a:pathLst>
            </a:custGeom>
            <a:solidFill>
              <a:srgbClr val="2E4DF9"/>
            </a:solidFill>
            <a:ln w="6350"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CC224B2B-5112-4E5B-A6E1-655F92724ECE}"/>
                </a:ext>
              </a:extLst>
            </p:cNvPr>
            <p:cNvSpPr/>
            <p:nvPr/>
          </p:nvSpPr>
          <p:spPr bwMode="ltGray">
            <a:xfrm>
              <a:off x="569594" y="4813935"/>
              <a:ext cx="55880" cy="55879"/>
            </a:xfrm>
            <a:custGeom>
              <a:avLst/>
              <a:gdLst>
                <a:gd name="connsiteX0" fmla="*/ 55880 w 55880"/>
                <a:gd name="connsiteY0" fmla="*/ 27940 h 55879"/>
                <a:gd name="connsiteX1" fmla="*/ 27940 w 55880"/>
                <a:gd name="connsiteY1" fmla="*/ 55880 h 55879"/>
                <a:gd name="connsiteX2" fmla="*/ 0 w 55880"/>
                <a:gd name="connsiteY2" fmla="*/ 27940 h 55879"/>
                <a:gd name="connsiteX3" fmla="*/ 27940 w 55880"/>
                <a:gd name="connsiteY3" fmla="*/ 0 h 55879"/>
                <a:gd name="connsiteX4" fmla="*/ 55880 w 55880"/>
                <a:gd name="connsiteY4" fmla="*/ 27940 h 5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 h="55879">
                  <a:moveTo>
                    <a:pt x="55880" y="27940"/>
                  </a:moveTo>
                  <a:cubicBezTo>
                    <a:pt x="55880" y="43371"/>
                    <a:pt x="43371" y="55880"/>
                    <a:pt x="27940" y="55880"/>
                  </a:cubicBezTo>
                  <a:cubicBezTo>
                    <a:pt x="12509" y="55880"/>
                    <a:pt x="0" y="43371"/>
                    <a:pt x="0" y="27940"/>
                  </a:cubicBezTo>
                  <a:cubicBezTo>
                    <a:pt x="0" y="12509"/>
                    <a:pt x="12509" y="0"/>
                    <a:pt x="27940" y="0"/>
                  </a:cubicBezTo>
                  <a:cubicBezTo>
                    <a:pt x="43371" y="0"/>
                    <a:pt x="55880" y="12509"/>
                    <a:pt x="55880" y="27940"/>
                  </a:cubicBezTo>
                  <a:close/>
                </a:path>
              </a:pathLst>
            </a:custGeom>
            <a:solidFill>
              <a:srgbClr val="2E4DF9"/>
            </a:solidFill>
            <a:ln w="6350"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AA5A0E6-8773-4F5A-B86B-9012948A88D7}"/>
                </a:ext>
              </a:extLst>
            </p:cNvPr>
            <p:cNvSpPr/>
            <p:nvPr/>
          </p:nvSpPr>
          <p:spPr bwMode="ltGray">
            <a:xfrm>
              <a:off x="842010" y="6550659"/>
              <a:ext cx="242569" cy="242570"/>
            </a:xfrm>
            <a:custGeom>
              <a:avLst/>
              <a:gdLst>
                <a:gd name="connsiteX0" fmla="*/ 121285 w 242569"/>
                <a:gd name="connsiteY0" fmla="*/ 0 h 242570"/>
                <a:gd name="connsiteX1" fmla="*/ 0 w 242569"/>
                <a:gd name="connsiteY1" fmla="*/ 121285 h 242570"/>
                <a:gd name="connsiteX2" fmla="*/ 121285 w 242569"/>
                <a:gd name="connsiteY2" fmla="*/ 242570 h 242570"/>
                <a:gd name="connsiteX3" fmla="*/ 242570 w 242569"/>
                <a:gd name="connsiteY3" fmla="*/ 121285 h 242570"/>
                <a:gd name="connsiteX4" fmla="*/ 121285 w 242569"/>
                <a:gd name="connsiteY4" fmla="*/ 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9" h="242570">
                  <a:moveTo>
                    <a:pt x="121285" y="0"/>
                  </a:moveTo>
                  <a:cubicBezTo>
                    <a:pt x="54610" y="0"/>
                    <a:pt x="0" y="53975"/>
                    <a:pt x="0" y="121285"/>
                  </a:cubicBezTo>
                  <a:cubicBezTo>
                    <a:pt x="0" y="187960"/>
                    <a:pt x="53975" y="242570"/>
                    <a:pt x="121285" y="242570"/>
                  </a:cubicBezTo>
                  <a:cubicBezTo>
                    <a:pt x="188595" y="242570"/>
                    <a:pt x="242570" y="188595"/>
                    <a:pt x="242570" y="121285"/>
                  </a:cubicBezTo>
                  <a:cubicBezTo>
                    <a:pt x="242570" y="53975"/>
                    <a:pt x="188595" y="0"/>
                    <a:pt x="121285" y="0"/>
                  </a:cubicBezTo>
                  <a:close/>
                </a:path>
              </a:pathLst>
            </a:custGeom>
            <a:solidFill>
              <a:srgbClr val="2E4DF9"/>
            </a:solidFill>
            <a:ln w="6350"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5F41A250-8C39-49A1-AA75-032C64AFADEE}"/>
                </a:ext>
              </a:extLst>
            </p:cNvPr>
            <p:cNvSpPr/>
            <p:nvPr/>
          </p:nvSpPr>
          <p:spPr bwMode="ltGray">
            <a:xfrm>
              <a:off x="855979" y="6198235"/>
              <a:ext cx="214630" cy="214629"/>
            </a:xfrm>
            <a:custGeom>
              <a:avLst/>
              <a:gdLst>
                <a:gd name="connsiteX0" fmla="*/ 214630 w 214630"/>
                <a:gd name="connsiteY0" fmla="*/ 107315 h 214629"/>
                <a:gd name="connsiteX1" fmla="*/ 107315 w 214630"/>
                <a:gd name="connsiteY1" fmla="*/ 214630 h 214629"/>
                <a:gd name="connsiteX2" fmla="*/ 0 w 214630"/>
                <a:gd name="connsiteY2" fmla="*/ 107315 h 214629"/>
                <a:gd name="connsiteX3" fmla="*/ 107315 w 214630"/>
                <a:gd name="connsiteY3" fmla="*/ 0 h 214629"/>
                <a:gd name="connsiteX4" fmla="*/ 214630 w 214630"/>
                <a:gd name="connsiteY4" fmla="*/ 107315 h 214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 h="214629">
                  <a:moveTo>
                    <a:pt x="214630" y="107315"/>
                  </a:moveTo>
                  <a:cubicBezTo>
                    <a:pt x="214630" y="166583"/>
                    <a:pt x="166583" y="214630"/>
                    <a:pt x="107315" y="214630"/>
                  </a:cubicBezTo>
                  <a:cubicBezTo>
                    <a:pt x="48047" y="214630"/>
                    <a:pt x="0" y="166583"/>
                    <a:pt x="0" y="107315"/>
                  </a:cubicBezTo>
                  <a:cubicBezTo>
                    <a:pt x="0" y="48047"/>
                    <a:pt x="48047" y="0"/>
                    <a:pt x="107315" y="0"/>
                  </a:cubicBezTo>
                  <a:cubicBezTo>
                    <a:pt x="166584" y="0"/>
                    <a:pt x="214630" y="48047"/>
                    <a:pt x="214630" y="107315"/>
                  </a:cubicBezTo>
                  <a:close/>
                </a:path>
              </a:pathLst>
            </a:custGeom>
            <a:solidFill>
              <a:srgbClr val="2E4DF9"/>
            </a:solidFill>
            <a:ln w="6350"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5E41919C-6E0F-4B52-9D7A-E79712395C22}"/>
                </a:ext>
              </a:extLst>
            </p:cNvPr>
            <p:cNvSpPr/>
            <p:nvPr/>
          </p:nvSpPr>
          <p:spPr bwMode="ltGray">
            <a:xfrm>
              <a:off x="877569" y="585406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2E4DF9"/>
            </a:solidFill>
            <a:ln w="6350"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0663F6B-D2B4-493C-93B3-B63E8135212E}"/>
                </a:ext>
              </a:extLst>
            </p:cNvPr>
            <p:cNvSpPr/>
            <p:nvPr/>
          </p:nvSpPr>
          <p:spPr bwMode="ltGray">
            <a:xfrm>
              <a:off x="901064" y="5511800"/>
              <a:ext cx="124460" cy="124459"/>
            </a:xfrm>
            <a:custGeom>
              <a:avLst/>
              <a:gdLst>
                <a:gd name="connsiteX0" fmla="*/ 124460 w 124460"/>
                <a:gd name="connsiteY0" fmla="*/ 62230 h 124459"/>
                <a:gd name="connsiteX1" fmla="*/ 62230 w 124460"/>
                <a:gd name="connsiteY1" fmla="*/ 124460 h 124459"/>
                <a:gd name="connsiteX2" fmla="*/ 0 w 124460"/>
                <a:gd name="connsiteY2" fmla="*/ 62230 h 124459"/>
                <a:gd name="connsiteX3" fmla="*/ 62230 w 124460"/>
                <a:gd name="connsiteY3" fmla="*/ 0 h 124459"/>
                <a:gd name="connsiteX4" fmla="*/ 124460 w 124460"/>
                <a:gd name="connsiteY4" fmla="*/ 6223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 h="124459">
                  <a:moveTo>
                    <a:pt x="124460" y="62230"/>
                  </a:moveTo>
                  <a:cubicBezTo>
                    <a:pt x="124460" y="96599"/>
                    <a:pt x="96599" y="124460"/>
                    <a:pt x="62230" y="124460"/>
                  </a:cubicBezTo>
                  <a:cubicBezTo>
                    <a:pt x="27861" y="124460"/>
                    <a:pt x="0" y="96598"/>
                    <a:pt x="0" y="62230"/>
                  </a:cubicBezTo>
                  <a:cubicBezTo>
                    <a:pt x="0" y="27861"/>
                    <a:pt x="27861" y="0"/>
                    <a:pt x="62230" y="0"/>
                  </a:cubicBezTo>
                  <a:cubicBezTo>
                    <a:pt x="96599" y="0"/>
                    <a:pt x="124460" y="27861"/>
                    <a:pt x="124460" y="62230"/>
                  </a:cubicBezTo>
                  <a:close/>
                </a:path>
              </a:pathLst>
            </a:custGeom>
            <a:solidFill>
              <a:srgbClr val="2E4DF9"/>
            </a:solidFill>
            <a:ln w="6350"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A140E152-F242-4339-A232-DC27F3C83154}"/>
                </a:ext>
              </a:extLst>
            </p:cNvPr>
            <p:cNvSpPr/>
            <p:nvPr/>
          </p:nvSpPr>
          <p:spPr bwMode="ltGray">
            <a:xfrm>
              <a:off x="924560" y="5169534"/>
              <a:ext cx="77469" cy="77470"/>
            </a:xfrm>
            <a:custGeom>
              <a:avLst/>
              <a:gdLst>
                <a:gd name="connsiteX0" fmla="*/ 38735 w 77469"/>
                <a:gd name="connsiteY0" fmla="*/ 77470 h 77470"/>
                <a:gd name="connsiteX1" fmla="*/ 77470 w 77469"/>
                <a:gd name="connsiteY1" fmla="*/ 38735 h 77470"/>
                <a:gd name="connsiteX2" fmla="*/ 38735 w 77469"/>
                <a:gd name="connsiteY2" fmla="*/ 0 h 77470"/>
                <a:gd name="connsiteX3" fmla="*/ 0 w 77469"/>
                <a:gd name="connsiteY3" fmla="*/ 38735 h 77470"/>
                <a:gd name="connsiteX4" fmla="*/ 38735 w 77469"/>
                <a:gd name="connsiteY4" fmla="*/ 77470 h 7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9" h="77470">
                  <a:moveTo>
                    <a:pt x="38735" y="77470"/>
                  </a:moveTo>
                  <a:cubicBezTo>
                    <a:pt x="60325" y="77470"/>
                    <a:pt x="77470" y="60325"/>
                    <a:pt x="77470" y="38735"/>
                  </a:cubicBezTo>
                  <a:cubicBezTo>
                    <a:pt x="77470" y="17145"/>
                    <a:pt x="60325" y="0"/>
                    <a:pt x="38735" y="0"/>
                  </a:cubicBezTo>
                  <a:cubicBezTo>
                    <a:pt x="17145" y="0"/>
                    <a:pt x="0" y="17145"/>
                    <a:pt x="0" y="38735"/>
                  </a:cubicBezTo>
                  <a:cubicBezTo>
                    <a:pt x="0" y="60325"/>
                    <a:pt x="17145" y="77470"/>
                    <a:pt x="38735" y="77470"/>
                  </a:cubicBezTo>
                  <a:close/>
                </a:path>
              </a:pathLst>
            </a:custGeom>
            <a:solidFill>
              <a:srgbClr val="2E4DF9"/>
            </a:solidFill>
            <a:ln w="6350"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022B96D4-7DD1-4193-A86D-082E128F3588}"/>
                </a:ext>
              </a:extLst>
            </p:cNvPr>
            <p:cNvSpPr/>
            <p:nvPr/>
          </p:nvSpPr>
          <p:spPr bwMode="ltGray">
            <a:xfrm>
              <a:off x="942975" y="4821555"/>
              <a:ext cx="40639" cy="40640"/>
            </a:xfrm>
            <a:custGeom>
              <a:avLst/>
              <a:gdLst>
                <a:gd name="connsiteX0" fmla="*/ 40640 w 40639"/>
                <a:gd name="connsiteY0" fmla="*/ 20320 h 40640"/>
                <a:gd name="connsiteX1" fmla="*/ 20320 w 40639"/>
                <a:gd name="connsiteY1" fmla="*/ 40640 h 40640"/>
                <a:gd name="connsiteX2" fmla="*/ 0 w 40639"/>
                <a:gd name="connsiteY2" fmla="*/ 20320 h 40640"/>
                <a:gd name="connsiteX3" fmla="*/ 20320 w 40639"/>
                <a:gd name="connsiteY3" fmla="*/ 0 h 40640"/>
                <a:gd name="connsiteX4" fmla="*/ 40640 w 40639"/>
                <a:gd name="connsiteY4" fmla="*/ 20320 h 4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39" h="40640">
                  <a:moveTo>
                    <a:pt x="40640" y="20320"/>
                  </a:moveTo>
                  <a:cubicBezTo>
                    <a:pt x="40640" y="31543"/>
                    <a:pt x="31542" y="40640"/>
                    <a:pt x="20320" y="40640"/>
                  </a:cubicBezTo>
                  <a:cubicBezTo>
                    <a:pt x="9098" y="40640"/>
                    <a:pt x="0" y="31543"/>
                    <a:pt x="0" y="20320"/>
                  </a:cubicBezTo>
                  <a:cubicBezTo>
                    <a:pt x="0" y="9097"/>
                    <a:pt x="9098" y="0"/>
                    <a:pt x="20320" y="0"/>
                  </a:cubicBezTo>
                  <a:cubicBezTo>
                    <a:pt x="31542" y="0"/>
                    <a:pt x="40640" y="9097"/>
                    <a:pt x="40640" y="20320"/>
                  </a:cubicBezTo>
                  <a:close/>
                </a:path>
              </a:pathLst>
            </a:custGeom>
            <a:solidFill>
              <a:srgbClr val="2E4DF9"/>
            </a:solidFill>
            <a:ln w="6350"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84F91198-3DA9-41F3-BEFC-291A66CC9451}"/>
                </a:ext>
              </a:extLst>
            </p:cNvPr>
            <p:cNvSpPr/>
            <p:nvPr/>
          </p:nvSpPr>
          <p:spPr bwMode="ltGray">
            <a:xfrm>
              <a:off x="1236344" y="6577965"/>
              <a:ext cx="186690" cy="186690"/>
            </a:xfrm>
            <a:custGeom>
              <a:avLst/>
              <a:gdLst>
                <a:gd name="connsiteX0" fmla="*/ 93345 w 186690"/>
                <a:gd name="connsiteY0" fmla="*/ 0 h 186690"/>
                <a:gd name="connsiteX1" fmla="*/ 0 w 186690"/>
                <a:gd name="connsiteY1" fmla="*/ 93345 h 186690"/>
                <a:gd name="connsiteX2" fmla="*/ 93345 w 186690"/>
                <a:gd name="connsiteY2" fmla="*/ 186690 h 186690"/>
                <a:gd name="connsiteX3" fmla="*/ 186690 w 186690"/>
                <a:gd name="connsiteY3" fmla="*/ 93345 h 186690"/>
                <a:gd name="connsiteX4" fmla="*/ 93345 w 186690"/>
                <a:gd name="connsiteY4" fmla="*/ 0 h 18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 h="186690">
                  <a:moveTo>
                    <a:pt x="93345" y="0"/>
                  </a:moveTo>
                  <a:cubicBezTo>
                    <a:pt x="41910" y="0"/>
                    <a:pt x="0" y="41910"/>
                    <a:pt x="0" y="93345"/>
                  </a:cubicBezTo>
                  <a:cubicBezTo>
                    <a:pt x="0" y="144780"/>
                    <a:pt x="41910" y="186690"/>
                    <a:pt x="93345" y="186690"/>
                  </a:cubicBezTo>
                  <a:cubicBezTo>
                    <a:pt x="144780" y="186690"/>
                    <a:pt x="186690" y="144780"/>
                    <a:pt x="186690" y="93345"/>
                  </a:cubicBezTo>
                  <a:cubicBezTo>
                    <a:pt x="186690" y="41910"/>
                    <a:pt x="144780" y="0"/>
                    <a:pt x="93345" y="0"/>
                  </a:cubicBezTo>
                  <a:close/>
                </a:path>
              </a:pathLst>
            </a:custGeom>
            <a:solidFill>
              <a:srgbClr val="2E4DF9"/>
            </a:solidFill>
            <a:ln w="6350"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745286A-26FE-4A6F-9B31-444968445BC9}"/>
                </a:ext>
              </a:extLst>
            </p:cNvPr>
            <p:cNvSpPr/>
            <p:nvPr/>
          </p:nvSpPr>
          <p:spPr bwMode="ltGray">
            <a:xfrm>
              <a:off x="1249680" y="6225540"/>
              <a:ext cx="160019" cy="160019"/>
            </a:xfrm>
            <a:custGeom>
              <a:avLst/>
              <a:gdLst>
                <a:gd name="connsiteX0" fmla="*/ 80010 w 160019"/>
                <a:gd name="connsiteY0" fmla="*/ 160020 h 160019"/>
                <a:gd name="connsiteX1" fmla="*/ 160020 w 160019"/>
                <a:gd name="connsiteY1" fmla="*/ 80010 h 160019"/>
                <a:gd name="connsiteX2" fmla="*/ 80010 w 160019"/>
                <a:gd name="connsiteY2" fmla="*/ 0 h 160019"/>
                <a:gd name="connsiteX3" fmla="*/ 0 w 160019"/>
                <a:gd name="connsiteY3" fmla="*/ 80010 h 160019"/>
                <a:gd name="connsiteX4" fmla="*/ 80010 w 160019"/>
                <a:gd name="connsiteY4" fmla="*/ 160020 h 16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19" h="160019">
                  <a:moveTo>
                    <a:pt x="80010" y="160020"/>
                  </a:moveTo>
                  <a:cubicBezTo>
                    <a:pt x="123825" y="160020"/>
                    <a:pt x="160020" y="124460"/>
                    <a:pt x="160020" y="80010"/>
                  </a:cubicBezTo>
                  <a:cubicBezTo>
                    <a:pt x="160020" y="36195"/>
                    <a:pt x="124460" y="0"/>
                    <a:pt x="80010" y="0"/>
                  </a:cubicBezTo>
                  <a:cubicBezTo>
                    <a:pt x="36195" y="0"/>
                    <a:pt x="0" y="35560"/>
                    <a:pt x="0" y="80010"/>
                  </a:cubicBezTo>
                  <a:cubicBezTo>
                    <a:pt x="0" y="123825"/>
                    <a:pt x="35560" y="160020"/>
                    <a:pt x="80010" y="160020"/>
                  </a:cubicBezTo>
                  <a:close/>
                </a:path>
              </a:pathLst>
            </a:custGeom>
            <a:solidFill>
              <a:srgbClr val="2E4DF9"/>
            </a:solidFill>
            <a:ln w="6350"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99050AD9-A5CE-4705-9A3C-978715B55866}"/>
                </a:ext>
              </a:extLst>
            </p:cNvPr>
            <p:cNvSpPr/>
            <p:nvPr/>
          </p:nvSpPr>
          <p:spPr bwMode="ltGray">
            <a:xfrm>
              <a:off x="1268730" y="5878830"/>
              <a:ext cx="121919" cy="121920"/>
            </a:xfrm>
            <a:custGeom>
              <a:avLst/>
              <a:gdLst>
                <a:gd name="connsiteX0" fmla="*/ 121920 w 121919"/>
                <a:gd name="connsiteY0" fmla="*/ 60960 h 121920"/>
                <a:gd name="connsiteX1" fmla="*/ 60960 w 121919"/>
                <a:gd name="connsiteY1" fmla="*/ 121920 h 121920"/>
                <a:gd name="connsiteX2" fmla="*/ 0 w 121919"/>
                <a:gd name="connsiteY2" fmla="*/ 60960 h 121920"/>
                <a:gd name="connsiteX3" fmla="*/ 60960 w 121919"/>
                <a:gd name="connsiteY3" fmla="*/ 0 h 121920"/>
                <a:gd name="connsiteX4" fmla="*/ 121920 w 121919"/>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2E4DF9"/>
            </a:solidFill>
            <a:ln w="6350"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C1780A46-4FDF-464F-B69A-60F9CBB8D77E}"/>
                </a:ext>
              </a:extLst>
            </p:cNvPr>
            <p:cNvSpPr/>
            <p:nvPr/>
          </p:nvSpPr>
          <p:spPr bwMode="ltGray">
            <a:xfrm>
              <a:off x="1287764" y="5532120"/>
              <a:ext cx="83835" cy="83820"/>
            </a:xfrm>
            <a:custGeom>
              <a:avLst/>
              <a:gdLst>
                <a:gd name="connsiteX0" fmla="*/ 41925 w 83835"/>
                <a:gd name="connsiteY0" fmla="*/ 83820 h 83820"/>
                <a:gd name="connsiteX1" fmla="*/ 83835 w 83835"/>
                <a:gd name="connsiteY1" fmla="*/ 41910 h 83820"/>
                <a:gd name="connsiteX2" fmla="*/ 41925 w 83835"/>
                <a:gd name="connsiteY2" fmla="*/ 0 h 83820"/>
                <a:gd name="connsiteX3" fmla="*/ 15 w 83835"/>
                <a:gd name="connsiteY3" fmla="*/ 41910 h 83820"/>
                <a:gd name="connsiteX4" fmla="*/ 41925 w 83835"/>
                <a:gd name="connsiteY4" fmla="*/ 8382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35" h="83820">
                  <a:moveTo>
                    <a:pt x="41925" y="83820"/>
                  </a:moveTo>
                  <a:cubicBezTo>
                    <a:pt x="65420" y="83820"/>
                    <a:pt x="83835" y="64770"/>
                    <a:pt x="83835" y="41910"/>
                  </a:cubicBezTo>
                  <a:cubicBezTo>
                    <a:pt x="83835" y="18415"/>
                    <a:pt x="64785" y="0"/>
                    <a:pt x="41925" y="0"/>
                  </a:cubicBezTo>
                  <a:cubicBezTo>
                    <a:pt x="19065" y="0"/>
                    <a:pt x="15" y="19050"/>
                    <a:pt x="15" y="41910"/>
                  </a:cubicBezTo>
                  <a:cubicBezTo>
                    <a:pt x="-620" y="64770"/>
                    <a:pt x="18430" y="83820"/>
                    <a:pt x="41925" y="83820"/>
                  </a:cubicBezTo>
                  <a:close/>
                </a:path>
              </a:pathLst>
            </a:custGeom>
            <a:solidFill>
              <a:srgbClr val="2E4DF9"/>
            </a:solidFill>
            <a:ln w="6350"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67A4A40C-E1D4-4376-B779-DE15CCAEC4AC}"/>
                </a:ext>
              </a:extLst>
            </p:cNvPr>
            <p:cNvSpPr/>
            <p:nvPr/>
          </p:nvSpPr>
          <p:spPr bwMode="ltGray">
            <a:xfrm>
              <a:off x="1304925" y="5182870"/>
              <a:ext cx="49530" cy="49529"/>
            </a:xfrm>
            <a:custGeom>
              <a:avLst/>
              <a:gdLst>
                <a:gd name="connsiteX0" fmla="*/ 24765 w 49530"/>
                <a:gd name="connsiteY0" fmla="*/ 49530 h 49529"/>
                <a:gd name="connsiteX1" fmla="*/ 49530 w 49530"/>
                <a:gd name="connsiteY1" fmla="*/ 24765 h 49529"/>
                <a:gd name="connsiteX2" fmla="*/ 24765 w 49530"/>
                <a:gd name="connsiteY2" fmla="*/ 0 h 49529"/>
                <a:gd name="connsiteX3" fmla="*/ 0 w 49530"/>
                <a:gd name="connsiteY3" fmla="*/ 24765 h 49529"/>
                <a:gd name="connsiteX4" fmla="*/ 24765 w 49530"/>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 h="49529">
                  <a:moveTo>
                    <a:pt x="24765" y="49530"/>
                  </a:moveTo>
                  <a:cubicBezTo>
                    <a:pt x="38100" y="49530"/>
                    <a:pt x="49530" y="38735"/>
                    <a:pt x="49530" y="24765"/>
                  </a:cubicBezTo>
                  <a:cubicBezTo>
                    <a:pt x="49530" y="10795"/>
                    <a:pt x="38735" y="0"/>
                    <a:pt x="24765" y="0"/>
                  </a:cubicBezTo>
                  <a:cubicBezTo>
                    <a:pt x="10795" y="0"/>
                    <a:pt x="0" y="10795"/>
                    <a:pt x="0" y="24765"/>
                  </a:cubicBezTo>
                  <a:cubicBezTo>
                    <a:pt x="0" y="38735"/>
                    <a:pt x="10795" y="49530"/>
                    <a:pt x="24765" y="49530"/>
                  </a:cubicBezTo>
                  <a:close/>
                </a:path>
              </a:pathLst>
            </a:custGeom>
            <a:solidFill>
              <a:srgbClr val="2E4DF9"/>
            </a:solidFill>
            <a:ln w="6350"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7940CD31-B223-4365-857A-4E096594BAB7}"/>
                </a:ext>
              </a:extLst>
            </p:cNvPr>
            <p:cNvSpPr/>
            <p:nvPr/>
          </p:nvSpPr>
          <p:spPr bwMode="ltGray">
            <a:xfrm>
              <a:off x="1633220" y="6609715"/>
              <a:ext cx="124459" cy="124459"/>
            </a:xfrm>
            <a:custGeom>
              <a:avLst/>
              <a:gdLst>
                <a:gd name="connsiteX0" fmla="*/ 62230 w 124459"/>
                <a:gd name="connsiteY0" fmla="*/ 0 h 124459"/>
                <a:gd name="connsiteX1" fmla="*/ 0 w 124459"/>
                <a:gd name="connsiteY1" fmla="*/ 62230 h 124459"/>
                <a:gd name="connsiteX2" fmla="*/ 62230 w 124459"/>
                <a:gd name="connsiteY2" fmla="*/ 124460 h 124459"/>
                <a:gd name="connsiteX3" fmla="*/ 124460 w 124459"/>
                <a:gd name="connsiteY3" fmla="*/ 62230 h 124459"/>
                <a:gd name="connsiteX4" fmla="*/ 62230 w 124459"/>
                <a:gd name="connsiteY4" fmla="*/ 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9" h="124459">
                  <a:moveTo>
                    <a:pt x="62230" y="0"/>
                  </a:moveTo>
                  <a:cubicBezTo>
                    <a:pt x="27940" y="0"/>
                    <a:pt x="0" y="27940"/>
                    <a:pt x="0" y="62230"/>
                  </a:cubicBezTo>
                  <a:cubicBezTo>
                    <a:pt x="0" y="96520"/>
                    <a:pt x="27940" y="124460"/>
                    <a:pt x="62230" y="124460"/>
                  </a:cubicBezTo>
                  <a:cubicBezTo>
                    <a:pt x="96520" y="124460"/>
                    <a:pt x="124460" y="96520"/>
                    <a:pt x="124460" y="62230"/>
                  </a:cubicBezTo>
                  <a:cubicBezTo>
                    <a:pt x="124460" y="27940"/>
                    <a:pt x="96520" y="0"/>
                    <a:pt x="62230" y="0"/>
                  </a:cubicBezTo>
                  <a:close/>
                </a:path>
              </a:pathLst>
            </a:custGeom>
            <a:solidFill>
              <a:srgbClr val="2E4DF9"/>
            </a:solidFill>
            <a:ln w="6350"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5C00775B-CDD2-436B-9B1F-BB0DA84C2D05}"/>
                </a:ext>
              </a:extLst>
            </p:cNvPr>
            <p:cNvSpPr/>
            <p:nvPr/>
          </p:nvSpPr>
          <p:spPr bwMode="ltGray">
            <a:xfrm>
              <a:off x="1644650" y="6254750"/>
              <a:ext cx="101600" cy="101600"/>
            </a:xfrm>
            <a:custGeom>
              <a:avLst/>
              <a:gdLst>
                <a:gd name="connsiteX0" fmla="*/ 50800 w 101600"/>
                <a:gd name="connsiteY0" fmla="*/ 101600 h 101600"/>
                <a:gd name="connsiteX1" fmla="*/ 101600 w 101600"/>
                <a:gd name="connsiteY1" fmla="*/ 50800 h 101600"/>
                <a:gd name="connsiteX2" fmla="*/ 50800 w 101600"/>
                <a:gd name="connsiteY2" fmla="*/ 0 h 101600"/>
                <a:gd name="connsiteX3" fmla="*/ 0 w 101600"/>
                <a:gd name="connsiteY3" fmla="*/ 50800 h 101600"/>
                <a:gd name="connsiteX4" fmla="*/ 50800 w 101600"/>
                <a:gd name="connsiteY4" fmla="*/ 10160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50800" y="101600"/>
                  </a:moveTo>
                  <a:cubicBezTo>
                    <a:pt x="78740" y="101600"/>
                    <a:pt x="101600" y="78740"/>
                    <a:pt x="101600" y="50800"/>
                  </a:cubicBezTo>
                  <a:cubicBezTo>
                    <a:pt x="101600" y="22860"/>
                    <a:pt x="78740" y="0"/>
                    <a:pt x="50800" y="0"/>
                  </a:cubicBezTo>
                  <a:cubicBezTo>
                    <a:pt x="22860" y="0"/>
                    <a:pt x="0" y="22860"/>
                    <a:pt x="0" y="50800"/>
                  </a:cubicBezTo>
                  <a:cubicBezTo>
                    <a:pt x="0" y="78740"/>
                    <a:pt x="22860" y="101600"/>
                    <a:pt x="50800" y="101600"/>
                  </a:cubicBezTo>
                  <a:close/>
                </a:path>
              </a:pathLst>
            </a:custGeom>
            <a:solidFill>
              <a:srgbClr val="2E4DF9"/>
            </a:solidFill>
            <a:ln w="6350"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7C276F16-8F17-4EF7-BE4E-CBD589E54F89}"/>
                </a:ext>
              </a:extLst>
            </p:cNvPr>
            <p:cNvSpPr/>
            <p:nvPr/>
          </p:nvSpPr>
          <p:spPr bwMode="ltGray">
            <a:xfrm>
              <a:off x="1658620" y="5902960"/>
              <a:ext cx="73660" cy="73659"/>
            </a:xfrm>
            <a:custGeom>
              <a:avLst/>
              <a:gdLst>
                <a:gd name="connsiteX0" fmla="*/ 73660 w 73660"/>
                <a:gd name="connsiteY0" fmla="*/ 36830 h 73659"/>
                <a:gd name="connsiteX1" fmla="*/ 36830 w 73660"/>
                <a:gd name="connsiteY1" fmla="*/ 73660 h 73659"/>
                <a:gd name="connsiteX2" fmla="*/ 0 w 73660"/>
                <a:gd name="connsiteY2" fmla="*/ 36830 h 73659"/>
                <a:gd name="connsiteX3" fmla="*/ 36830 w 73660"/>
                <a:gd name="connsiteY3" fmla="*/ 0 h 73659"/>
                <a:gd name="connsiteX4" fmla="*/ 73660 w 73660"/>
                <a:gd name="connsiteY4" fmla="*/ 36830 h 73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 h="73659">
                  <a:moveTo>
                    <a:pt x="73660" y="36830"/>
                  </a:moveTo>
                  <a:cubicBezTo>
                    <a:pt x="73660" y="57171"/>
                    <a:pt x="57171" y="73660"/>
                    <a:pt x="36830" y="73660"/>
                  </a:cubicBezTo>
                  <a:cubicBezTo>
                    <a:pt x="16489" y="73660"/>
                    <a:pt x="0" y="57171"/>
                    <a:pt x="0" y="36830"/>
                  </a:cubicBezTo>
                  <a:cubicBezTo>
                    <a:pt x="0" y="16490"/>
                    <a:pt x="16489" y="0"/>
                    <a:pt x="36830" y="0"/>
                  </a:cubicBezTo>
                  <a:cubicBezTo>
                    <a:pt x="57171" y="0"/>
                    <a:pt x="73660" y="16490"/>
                    <a:pt x="73660" y="36830"/>
                  </a:cubicBezTo>
                  <a:close/>
                </a:path>
              </a:pathLst>
            </a:custGeom>
            <a:solidFill>
              <a:srgbClr val="2E4DF9"/>
            </a:solidFill>
            <a:ln w="6350"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8C8D368-3682-467B-A3D5-F108D789E98B}"/>
                </a:ext>
              </a:extLst>
            </p:cNvPr>
            <p:cNvSpPr/>
            <p:nvPr/>
          </p:nvSpPr>
          <p:spPr bwMode="ltGray">
            <a:xfrm>
              <a:off x="1670685" y="5548629"/>
              <a:ext cx="49529" cy="49529"/>
            </a:xfrm>
            <a:custGeom>
              <a:avLst/>
              <a:gdLst>
                <a:gd name="connsiteX0" fmla="*/ 24765 w 49529"/>
                <a:gd name="connsiteY0" fmla="*/ 49530 h 49529"/>
                <a:gd name="connsiteX1" fmla="*/ 49530 w 49529"/>
                <a:gd name="connsiteY1" fmla="*/ 24765 h 49529"/>
                <a:gd name="connsiteX2" fmla="*/ 24765 w 49529"/>
                <a:gd name="connsiteY2" fmla="*/ 0 h 49529"/>
                <a:gd name="connsiteX3" fmla="*/ 0 w 49529"/>
                <a:gd name="connsiteY3" fmla="*/ 24765 h 49529"/>
                <a:gd name="connsiteX4" fmla="*/ 24765 w 49529"/>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 h="49529">
                  <a:moveTo>
                    <a:pt x="24765" y="49530"/>
                  </a:moveTo>
                  <a:cubicBezTo>
                    <a:pt x="38100" y="49530"/>
                    <a:pt x="49530" y="38735"/>
                    <a:pt x="49530" y="24765"/>
                  </a:cubicBezTo>
                  <a:cubicBezTo>
                    <a:pt x="49530" y="10795"/>
                    <a:pt x="38735" y="0"/>
                    <a:pt x="24765" y="0"/>
                  </a:cubicBezTo>
                  <a:cubicBezTo>
                    <a:pt x="10795" y="0"/>
                    <a:pt x="0" y="10795"/>
                    <a:pt x="0" y="24765"/>
                  </a:cubicBezTo>
                  <a:cubicBezTo>
                    <a:pt x="0" y="38735"/>
                    <a:pt x="10795" y="49530"/>
                    <a:pt x="24765" y="49530"/>
                  </a:cubicBezTo>
                  <a:close/>
                </a:path>
              </a:pathLst>
            </a:custGeom>
            <a:solidFill>
              <a:srgbClr val="2E4DF9"/>
            </a:solidFill>
            <a:ln w="6350"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16C67203-34B2-4F01-BA1C-6FEA3242AA6A}"/>
                </a:ext>
              </a:extLst>
            </p:cNvPr>
            <p:cNvSpPr/>
            <p:nvPr/>
          </p:nvSpPr>
          <p:spPr bwMode="ltGray">
            <a:xfrm>
              <a:off x="2026920" y="6637019"/>
              <a:ext cx="68579" cy="68580"/>
            </a:xfrm>
            <a:custGeom>
              <a:avLst/>
              <a:gdLst>
                <a:gd name="connsiteX0" fmla="*/ 68580 w 68579"/>
                <a:gd name="connsiteY0" fmla="*/ 34290 h 68580"/>
                <a:gd name="connsiteX1" fmla="*/ 34290 w 68579"/>
                <a:gd name="connsiteY1" fmla="*/ 68580 h 68580"/>
                <a:gd name="connsiteX2" fmla="*/ 0 w 68579"/>
                <a:gd name="connsiteY2" fmla="*/ 34290 h 68580"/>
                <a:gd name="connsiteX3" fmla="*/ 34290 w 68579"/>
                <a:gd name="connsiteY3" fmla="*/ 0 h 68580"/>
                <a:gd name="connsiteX4" fmla="*/ 68580 w 68579"/>
                <a:gd name="connsiteY4" fmla="*/ 3429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 h="68580">
                  <a:moveTo>
                    <a:pt x="68580" y="34290"/>
                  </a:moveTo>
                  <a:cubicBezTo>
                    <a:pt x="68580" y="53227"/>
                    <a:pt x="53228" y="68580"/>
                    <a:pt x="34290" y="68580"/>
                  </a:cubicBezTo>
                  <a:cubicBezTo>
                    <a:pt x="15352" y="68580"/>
                    <a:pt x="0" y="53228"/>
                    <a:pt x="0" y="34290"/>
                  </a:cubicBezTo>
                  <a:cubicBezTo>
                    <a:pt x="0" y="15352"/>
                    <a:pt x="15352" y="0"/>
                    <a:pt x="34290" y="0"/>
                  </a:cubicBezTo>
                  <a:cubicBezTo>
                    <a:pt x="53228" y="0"/>
                    <a:pt x="68580" y="15351"/>
                    <a:pt x="68580" y="34290"/>
                  </a:cubicBezTo>
                  <a:close/>
                </a:path>
              </a:pathLst>
            </a:custGeom>
            <a:solidFill>
              <a:srgbClr val="2E4DF9"/>
            </a:solidFill>
            <a:ln w="6350"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2E3277A4-8A6C-4B77-87E0-5EDC22383AEB}"/>
                </a:ext>
              </a:extLst>
            </p:cNvPr>
            <p:cNvSpPr/>
            <p:nvPr/>
          </p:nvSpPr>
          <p:spPr bwMode="ltGray">
            <a:xfrm>
              <a:off x="2033270" y="6278245"/>
              <a:ext cx="55244" cy="55245"/>
            </a:xfrm>
            <a:custGeom>
              <a:avLst/>
              <a:gdLst>
                <a:gd name="connsiteX0" fmla="*/ 27940 w 55244"/>
                <a:gd name="connsiteY0" fmla="*/ 55245 h 55245"/>
                <a:gd name="connsiteX1" fmla="*/ 55245 w 55244"/>
                <a:gd name="connsiteY1" fmla="*/ 27305 h 55245"/>
                <a:gd name="connsiteX2" fmla="*/ 27940 w 55244"/>
                <a:gd name="connsiteY2" fmla="*/ 0 h 55245"/>
                <a:gd name="connsiteX3" fmla="*/ 0 w 55244"/>
                <a:gd name="connsiteY3" fmla="*/ 27305 h 55245"/>
                <a:gd name="connsiteX4" fmla="*/ 27940 w 55244"/>
                <a:gd name="connsiteY4" fmla="*/ 55245 h 55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4" h="55245">
                  <a:moveTo>
                    <a:pt x="27940" y="55245"/>
                  </a:moveTo>
                  <a:cubicBezTo>
                    <a:pt x="43180" y="55245"/>
                    <a:pt x="55245" y="43180"/>
                    <a:pt x="55245" y="27305"/>
                  </a:cubicBezTo>
                  <a:cubicBezTo>
                    <a:pt x="55245" y="12065"/>
                    <a:pt x="43180" y="0"/>
                    <a:pt x="27940" y="0"/>
                  </a:cubicBezTo>
                  <a:cubicBezTo>
                    <a:pt x="12700" y="0"/>
                    <a:pt x="0" y="12065"/>
                    <a:pt x="0" y="27305"/>
                  </a:cubicBezTo>
                  <a:cubicBezTo>
                    <a:pt x="635" y="42545"/>
                    <a:pt x="12700" y="55245"/>
                    <a:pt x="27940" y="55245"/>
                  </a:cubicBezTo>
                  <a:close/>
                </a:path>
              </a:pathLst>
            </a:custGeom>
            <a:solidFill>
              <a:srgbClr val="2E4DF9"/>
            </a:solidFill>
            <a:ln w="6350"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A3DA31E2-47AD-46DD-BA34-59AFB4916EC7}"/>
                </a:ext>
              </a:extLst>
            </p:cNvPr>
            <p:cNvSpPr/>
            <p:nvPr/>
          </p:nvSpPr>
          <p:spPr bwMode="ltGray">
            <a:xfrm>
              <a:off x="2041525" y="5920104"/>
              <a:ext cx="39370" cy="39370"/>
            </a:xfrm>
            <a:custGeom>
              <a:avLst/>
              <a:gdLst>
                <a:gd name="connsiteX0" fmla="*/ 19685 w 39370"/>
                <a:gd name="connsiteY0" fmla="*/ 39370 h 39370"/>
                <a:gd name="connsiteX1" fmla="*/ 39370 w 39370"/>
                <a:gd name="connsiteY1" fmla="*/ 19685 h 39370"/>
                <a:gd name="connsiteX2" fmla="*/ 19685 w 39370"/>
                <a:gd name="connsiteY2" fmla="*/ 0 h 39370"/>
                <a:gd name="connsiteX3" fmla="*/ 0 w 39370"/>
                <a:gd name="connsiteY3" fmla="*/ 19685 h 39370"/>
                <a:gd name="connsiteX4" fmla="*/ 19685 w 39370"/>
                <a:gd name="connsiteY4" fmla="*/ 39370 h 3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0" h="39370">
                  <a:moveTo>
                    <a:pt x="19685" y="39370"/>
                  </a:moveTo>
                  <a:cubicBezTo>
                    <a:pt x="30480" y="39370"/>
                    <a:pt x="39370" y="30480"/>
                    <a:pt x="39370" y="19685"/>
                  </a:cubicBezTo>
                  <a:cubicBezTo>
                    <a:pt x="39370" y="8890"/>
                    <a:pt x="30480" y="0"/>
                    <a:pt x="19685" y="0"/>
                  </a:cubicBezTo>
                  <a:cubicBezTo>
                    <a:pt x="8890" y="0"/>
                    <a:pt x="0" y="8890"/>
                    <a:pt x="0" y="19685"/>
                  </a:cubicBezTo>
                  <a:cubicBezTo>
                    <a:pt x="0" y="30480"/>
                    <a:pt x="8890" y="39370"/>
                    <a:pt x="19685" y="39370"/>
                  </a:cubicBezTo>
                  <a:close/>
                </a:path>
              </a:pathLst>
            </a:custGeom>
            <a:solidFill>
              <a:srgbClr val="2E4DF9"/>
            </a:solidFill>
            <a:ln w="6350"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5C143C1C-64AE-4C5A-ADFF-F312B5D04292}"/>
                </a:ext>
              </a:extLst>
            </p:cNvPr>
            <p:cNvSpPr/>
            <p:nvPr/>
          </p:nvSpPr>
          <p:spPr bwMode="ltGray">
            <a:xfrm>
              <a:off x="2411095" y="6656069"/>
              <a:ext cx="31750" cy="31750"/>
            </a:xfrm>
            <a:custGeom>
              <a:avLst/>
              <a:gdLst>
                <a:gd name="connsiteX0" fmla="*/ 15875 w 31750"/>
                <a:gd name="connsiteY0" fmla="*/ 0 h 31750"/>
                <a:gd name="connsiteX1" fmla="*/ 0 w 31750"/>
                <a:gd name="connsiteY1" fmla="*/ 15875 h 31750"/>
                <a:gd name="connsiteX2" fmla="*/ 15875 w 31750"/>
                <a:gd name="connsiteY2" fmla="*/ 31750 h 31750"/>
                <a:gd name="connsiteX3" fmla="*/ 31750 w 31750"/>
                <a:gd name="connsiteY3" fmla="*/ 15875 h 31750"/>
                <a:gd name="connsiteX4" fmla="*/ 15875 w 31750"/>
                <a:gd name="connsiteY4" fmla="*/ 0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15875" y="0"/>
                  </a:moveTo>
                  <a:cubicBezTo>
                    <a:pt x="6985" y="0"/>
                    <a:pt x="0" y="6986"/>
                    <a:pt x="0" y="15875"/>
                  </a:cubicBezTo>
                  <a:cubicBezTo>
                    <a:pt x="0" y="24765"/>
                    <a:pt x="6985" y="31750"/>
                    <a:pt x="15875" y="31750"/>
                  </a:cubicBezTo>
                  <a:cubicBezTo>
                    <a:pt x="24765" y="31750"/>
                    <a:pt x="31750" y="24765"/>
                    <a:pt x="31750" y="15875"/>
                  </a:cubicBezTo>
                  <a:cubicBezTo>
                    <a:pt x="31750" y="6986"/>
                    <a:pt x="24765" y="0"/>
                    <a:pt x="15875" y="0"/>
                  </a:cubicBezTo>
                  <a:close/>
                </a:path>
              </a:pathLst>
            </a:custGeom>
            <a:solidFill>
              <a:srgbClr val="2E4DF9"/>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69583357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8617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641511"/>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40408888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spAutoFit/>
          </a:bodyPr>
          <a:lstStyle>
            <a:lvl1pPr>
              <a:lnSpc>
                <a:spcPct val="100000"/>
              </a:lnSpc>
              <a:defRPr>
                <a:ln w="6350" cap="flat">
                  <a:noFill/>
                  <a:miter lim="800000"/>
                </a:ln>
              </a:defRPr>
            </a:lvl1pPr>
          </a:lstStyle>
          <a:p>
            <a:r>
              <a:rPr lang="en-US"/>
              <a:t>Click to edit Master title style</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8" name="Slide Number">
            <a:extLst>
              <a:ext uri="{FF2B5EF4-FFF2-40B4-BE49-F238E27FC236}">
                <a16:creationId xmlns:a16="http://schemas.microsoft.com/office/drawing/2014/main" id="{5364781E-90A5-41D2-A141-A44A8A72401C}"/>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B523D21D-208D-4E3E-832F-6FFD3F9D6F5F}"/>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2361800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74475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spAutoFit/>
          </a:bodyPr>
          <a:lstStyle>
            <a:lvl1pPr>
              <a:defRPr>
                <a:ln w="6350" cap="flat">
                  <a:noFill/>
                  <a:miter lim="800000"/>
                </a:ln>
              </a:defRPr>
            </a:lvl1pPr>
          </a:lstStyle>
          <a:p>
            <a:r>
              <a:rPr lang="en-US"/>
              <a:t>Click to edit Master title style</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B014F216-FC8E-4B8B-9DEF-D066E1E1EAC5}"/>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6C496831-9C98-458A-83E4-F65432F693C7}"/>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169685749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CF506800-CC03-4E30-BBD2-35CB47BBCAAF}"/>
              </a:ext>
            </a:extLst>
          </p:cNvPr>
          <p:cNvSpPr>
            <a:spLocks/>
          </p:cNvSpPr>
          <p:nvPr userDrawn="1"/>
        </p:nvSpPr>
        <p:spPr bwMode="ltGray">
          <a:xfrm>
            <a:off x="0" y="0"/>
            <a:ext cx="12192000" cy="685800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endParaRPr>
          </a:p>
        </p:txBody>
      </p:sp>
      <p:pic>
        <p:nvPicPr>
          <p:cNvPr id="12" name="Graphic 11">
            <a:extLst>
              <a:ext uri="{FF2B5EF4-FFF2-40B4-BE49-F238E27FC236}">
                <a16:creationId xmlns:a16="http://schemas.microsoft.com/office/drawing/2014/main" id="{BE81832D-2BD1-46FE-8833-D52CCCE93315}"/>
              </a:ext>
            </a:extLst>
          </p:cNvPr>
          <p:cNvPicPr>
            <a:picLocks/>
          </p:cNvPicPr>
          <p:nvPr userDrawn="1"/>
        </p:nvPicPr>
        <p:blipFill>
          <a:blip r:embed="rId8">
            <a:extLst>
              <a:ext uri="{96DAC541-7B7A-43D3-8B79-37D633B846F1}">
                <asvg:svgBlip xmlns:asvg="http://schemas.microsoft.com/office/drawing/2016/SVG/main" r:embed="rId9"/>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2463914"/>
            <a:ext cx="7717197" cy="1354217"/>
          </a:xfrm>
        </p:spPr>
        <p:txBody>
          <a:bodyPr vert="horz" wrap="square" anchor="ctr">
            <a:spAutoFit/>
          </a:bodyPr>
          <a:lstStyle>
            <a:lvl1pPr>
              <a:lnSpc>
                <a:spcPct val="100000"/>
              </a:lnSpc>
              <a:defRPr sz="4400"/>
            </a:lvl1pPr>
          </a:lstStyle>
          <a:p>
            <a:r>
              <a:rPr lang="en-US"/>
              <a:t>Click to edit Master title style</a:t>
            </a:r>
          </a:p>
        </p:txBody>
      </p:sp>
      <p:sp>
        <p:nvSpPr>
          <p:cNvPr id="10" name="Slide Number">
            <a:extLst>
              <a:ext uri="{FF2B5EF4-FFF2-40B4-BE49-F238E27FC236}">
                <a16:creationId xmlns:a16="http://schemas.microsoft.com/office/drawing/2014/main" id="{D1764442-0AB4-4371-B9F4-8D2A149E165F}"/>
              </a:ext>
            </a:extLst>
          </p:cNvPr>
          <p:cNvSpPr>
            <a:spLocks noChangeArrowheads="1"/>
          </p:cNvSpPr>
          <p:nvPr userDrawn="1">
            <p:custDataLst>
              <p:tags r:id="rId4"/>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pic>
        <p:nvPicPr>
          <p:cNvPr id="18" name="image" descr="{&quot;templafy&quot;:{&quot;id&quot;:&quot;2e404ccb-b54f-4d9c-b286-9094f98b6e06&quot;}}">
            <a:extLst>
              <a:ext uri="{FF2B5EF4-FFF2-40B4-BE49-F238E27FC236}">
                <a16:creationId xmlns:a16="http://schemas.microsoft.com/office/drawing/2014/main" id="{C092A066-7BCA-49B3-8D8F-1514D57793EF}"/>
              </a:ext>
            </a:extLst>
          </p:cNvPr>
          <p:cNvPicPr>
            <a:picLocks noChangeAspect="1"/>
          </p:cNvPicPr>
          <p:nvPr userDrawn="1"/>
        </p:nvPicPr>
        <p:blipFill>
          <a:blip r:embed="rId10"/>
          <a:stretch>
            <a:fillRect/>
          </a:stretch>
        </p:blipFill>
        <p:spPr bwMode="ltGray">
          <a:xfrm>
            <a:off x="336186" y="6415188"/>
            <a:ext cx="1623600" cy="152594"/>
          </a:xfrm>
          <a:prstGeom prst="rect">
            <a:avLst/>
          </a:prstGeom>
        </p:spPr>
      </p:pic>
    </p:spTree>
    <p:extLst>
      <p:ext uri="{BB962C8B-B14F-4D97-AF65-F5344CB8AC3E}">
        <p14:creationId xmlns:p14="http://schemas.microsoft.com/office/powerpoint/2010/main" val="933792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nchor="b">
            <a:spAutoFit/>
          </a:bodyPr>
          <a:lstStyle>
            <a:lvl1pPr>
              <a:lnSpc>
                <a:spcPct val="105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6ACB507B-391C-4541-AC04-D7D72B319FAB}"/>
              </a:ext>
            </a:extLst>
          </p:cNvPr>
          <p:cNvSpPr>
            <a:spLocks noChangeArrowheads="1"/>
          </p:cNvSpPr>
          <p:nvPr userDrawn="1">
            <p:custDataLst>
              <p:tags r:id="rId6"/>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A2BDD359-CFDA-46E9-8049-06E001DBBC62}"/>
              </a:ext>
            </a:extLst>
          </p:cNvPr>
          <p:cNvSpPr txBox="1"/>
          <p:nvPr userDrawn="1">
            <p:custDataLst>
              <p:tags r:id="rId7"/>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19040513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359648"/>
            <a:ext cx="2514600" cy="1154162"/>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553998"/>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990316C1-24B3-4E49-A1B0-7483B67142B0}"/>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58381186-9D8C-4AD9-8903-39140FC01A17}"/>
              </a:ext>
            </a:extLst>
          </p:cNvPr>
          <p:cNvSpPr txBox="1">
            <a:spLocks/>
          </p:cNvSpPr>
          <p:nvPr userDrawn="1">
            <p:custDataLst>
              <p:tags r:id="rId8"/>
            </p:custDataLst>
          </p:nvPr>
        </p:nvSpPr>
        <p:spPr>
          <a:xfrm>
            <a:off x="554734" y="631388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3" name="image" descr="{&quot;templafy&quot;:{&quot;id&quot;:&quot;2e404ccb-b54f-4d9c-b286-9094f98b6e06&quot;}}">
            <a:extLst>
              <a:ext uri="{FF2B5EF4-FFF2-40B4-BE49-F238E27FC236}">
                <a16:creationId xmlns:a16="http://schemas.microsoft.com/office/drawing/2014/main" id="{B8B9BA2A-AE64-4C49-AA17-39350D83E0BC}"/>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286267270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76999"/>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7860576A-2655-46FB-8125-92DCD4AC56F2}"/>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0C2F705A-8F40-4857-8A88-FF03BED45CA3}"/>
              </a:ext>
            </a:extLst>
          </p:cNvPr>
          <p:cNvSpPr txBox="1">
            <a:spLocks/>
          </p:cNvSpPr>
          <p:nvPr userDrawn="1">
            <p:custDataLst>
              <p:tags r:id="rId8"/>
            </p:custDataLst>
          </p:nvPr>
        </p:nvSpPr>
        <p:spPr>
          <a:xfrm>
            <a:off x="554734" y="631388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3" name="image" descr="{&quot;templafy&quot;:{&quot;id&quot;:&quot;2e404ccb-b54f-4d9c-b286-9094f98b6e06&quot;}}">
            <a:extLst>
              <a:ext uri="{FF2B5EF4-FFF2-40B4-BE49-F238E27FC236}">
                <a16:creationId xmlns:a16="http://schemas.microsoft.com/office/drawing/2014/main" id="{0D7A6179-5F91-411F-B77A-930478A030DC}"/>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38556192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86172"/>
            <a:ext cx="5065776" cy="384721"/>
          </a:xfrm>
        </p:spPr>
        <p:txBody>
          <a:bodyPr vert="horz">
            <a:noAutofit/>
          </a:body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641511"/>
            <a:ext cx="5065776"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Slide Number">
            <a:extLst>
              <a:ext uri="{FF2B5EF4-FFF2-40B4-BE49-F238E27FC236}">
                <a16:creationId xmlns:a16="http://schemas.microsoft.com/office/drawing/2014/main" id="{D14D7570-4EBF-4A30-AE4A-17B453C306C7}"/>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4" name="5. Source" hidden="1">
            <a:extLst>
              <a:ext uri="{FF2B5EF4-FFF2-40B4-BE49-F238E27FC236}">
                <a16:creationId xmlns:a16="http://schemas.microsoft.com/office/drawing/2014/main" id="{66AC8B38-CB68-45E2-9052-C37D4CCCCBF7}"/>
              </a:ext>
            </a:extLst>
          </p:cNvPr>
          <p:cNvSpPr txBox="1">
            <a:spLocks/>
          </p:cNvSpPr>
          <p:nvPr userDrawn="1">
            <p:custDataLst>
              <p:tags r:id="rId8"/>
            </p:custDataLst>
          </p:nvPr>
        </p:nvSpPr>
        <p:spPr>
          <a:xfrm>
            <a:off x="554734" y="631388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5" name="image" descr="{&quot;templafy&quot;:{&quot;id&quot;:&quot;2e404ccb-b54f-4d9c-b286-9094f98b6e06&quot;}}">
            <a:extLst>
              <a:ext uri="{FF2B5EF4-FFF2-40B4-BE49-F238E27FC236}">
                <a16:creationId xmlns:a16="http://schemas.microsoft.com/office/drawing/2014/main" id="{CE56D557-CD82-43A6-9302-40E0E1459A96}"/>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198214235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186172"/>
            <a:ext cx="6967728" cy="384721"/>
          </a:xfrm>
        </p:spPr>
        <p:txBody>
          <a:bodyPr vert="horz">
            <a:noAutofit/>
          </a:bodyPr>
          <a:lstStyle/>
          <a:p>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641511"/>
            <a:ext cx="6967728"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Slide Number">
            <a:extLst>
              <a:ext uri="{FF2B5EF4-FFF2-40B4-BE49-F238E27FC236}">
                <a16:creationId xmlns:a16="http://schemas.microsoft.com/office/drawing/2014/main" id="{954A1AAA-E565-475F-AA88-6942EF2F73F2}"/>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3" name="5. Source" hidden="1">
            <a:extLst>
              <a:ext uri="{FF2B5EF4-FFF2-40B4-BE49-F238E27FC236}">
                <a16:creationId xmlns:a16="http://schemas.microsoft.com/office/drawing/2014/main" id="{1414188E-2876-47EB-A015-E646B40224A7}"/>
              </a:ext>
            </a:extLst>
          </p:cNvPr>
          <p:cNvSpPr txBox="1">
            <a:spLocks/>
          </p:cNvSpPr>
          <p:nvPr userDrawn="1">
            <p:custDataLst>
              <p:tags r:id="rId8"/>
            </p:custDataLst>
          </p:nvPr>
        </p:nvSpPr>
        <p:spPr>
          <a:xfrm>
            <a:off x="554734" y="631388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4" name="image" descr="{&quot;templafy&quot;:{&quot;id&quot;:&quot;2e404ccb-b54f-4d9c-b286-9094f98b6e06&quot;}}">
            <a:extLst>
              <a:ext uri="{FF2B5EF4-FFF2-40B4-BE49-F238E27FC236}">
                <a16:creationId xmlns:a16="http://schemas.microsoft.com/office/drawing/2014/main" id="{6336F979-CDE3-46C1-83FB-DEC807E1BEC3}"/>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366377416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86172"/>
            <a:ext cx="7918704" cy="384721"/>
          </a:xfrm>
        </p:spPr>
        <p:txBody>
          <a:bodyPr vert="horz">
            <a:noAutofit/>
          </a:body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641511"/>
            <a:ext cx="7918704"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Slide Number">
            <a:extLst>
              <a:ext uri="{FF2B5EF4-FFF2-40B4-BE49-F238E27FC236}">
                <a16:creationId xmlns:a16="http://schemas.microsoft.com/office/drawing/2014/main" id="{57F95368-246E-4FAB-9FBC-0A5AB169BDE9}"/>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3" name="5. Source" hidden="1">
            <a:extLst>
              <a:ext uri="{FF2B5EF4-FFF2-40B4-BE49-F238E27FC236}">
                <a16:creationId xmlns:a16="http://schemas.microsoft.com/office/drawing/2014/main" id="{3DCF2CB0-6754-4D70-9AC5-FB878BD332D1}"/>
              </a:ext>
            </a:extLst>
          </p:cNvPr>
          <p:cNvSpPr txBox="1">
            <a:spLocks/>
          </p:cNvSpPr>
          <p:nvPr userDrawn="1">
            <p:custDataLst>
              <p:tags r:id="rId8"/>
            </p:custDataLst>
          </p:nvPr>
        </p:nvSpPr>
        <p:spPr>
          <a:xfrm>
            <a:off x="554734" y="631388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4" name="image" descr="{&quot;templafy&quot;:{&quot;id&quot;:&quot;2e404ccb-b54f-4d9c-b286-9094f98b6e06&quot;}}">
            <a:extLst>
              <a:ext uri="{FF2B5EF4-FFF2-40B4-BE49-F238E27FC236}">
                <a16:creationId xmlns:a16="http://schemas.microsoft.com/office/drawing/2014/main" id="{65A6BD0E-9BE8-480A-9DEA-772C2A05DB8E}"/>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38731053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86172"/>
            <a:ext cx="11082528" cy="384721"/>
          </a:xfrm>
        </p:spPr>
        <p:txBody>
          <a:bodyPr vert="horz">
            <a:spAutoFit/>
          </a:bodyPr>
          <a:lstStyle>
            <a:lvl1pPr>
              <a:defRPr/>
            </a:lvl1pPr>
          </a:lstStyle>
          <a:p>
            <a:r>
              <a:rPr lang="en-US"/>
              <a:t>Click to edit Master title style</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550EDCE2-BE46-4BAE-A7BD-B50D0CEFB6FD}"/>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7C848106-FEDB-4A24-9354-B5F467500F95}"/>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3" name="image" descr="{&quot;templafy&quot;:{&quot;id&quot;:&quot;2e404ccb-b54f-4d9c-b286-9094f98b6e06&quot;}}">
            <a:extLst>
              <a:ext uri="{FF2B5EF4-FFF2-40B4-BE49-F238E27FC236}">
                <a16:creationId xmlns:a16="http://schemas.microsoft.com/office/drawing/2014/main" id="{8ADD7143-832A-482F-B5A8-8D5AABB3DDC8}"/>
              </a:ext>
            </a:extLst>
          </p:cNvPr>
          <p:cNvPicPr>
            <a:picLocks noChangeAspect="1"/>
          </p:cNvPicPr>
          <p:nvPr userDrawn="1"/>
        </p:nvPicPr>
        <p:blipFill>
          <a:blip r:embed="rId10"/>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129596146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6" name="Slide Number">
            <a:extLst>
              <a:ext uri="{FF2B5EF4-FFF2-40B4-BE49-F238E27FC236}">
                <a16:creationId xmlns:a16="http://schemas.microsoft.com/office/drawing/2014/main" id="{7CC65054-8421-4833-BD29-70DD436393CF}"/>
              </a:ext>
            </a:extLst>
          </p:cNvPr>
          <p:cNvSpPr>
            <a:spLocks noChangeArrowheads="1"/>
          </p:cNvSpPr>
          <p:nvPr userDrawn="1">
            <p:custDataLst>
              <p:tags r:id="rId3"/>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0" name="5. Source" hidden="1">
            <a:extLst>
              <a:ext uri="{FF2B5EF4-FFF2-40B4-BE49-F238E27FC236}">
                <a16:creationId xmlns:a16="http://schemas.microsoft.com/office/drawing/2014/main" id="{7D7D25DA-E5AA-4E95-BCC1-9F159CD5BA74}"/>
              </a:ext>
            </a:extLst>
          </p:cNvPr>
          <p:cNvSpPr txBox="1"/>
          <p:nvPr userDrawn="1">
            <p:custDataLst>
              <p:tags r:id="rId4"/>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1" name="image" descr="{&quot;templafy&quot;:{&quot;id&quot;:&quot;2e404ccb-b54f-4d9c-b286-9094f98b6e06&quot;}}">
            <a:extLst>
              <a:ext uri="{FF2B5EF4-FFF2-40B4-BE49-F238E27FC236}">
                <a16:creationId xmlns:a16="http://schemas.microsoft.com/office/drawing/2014/main" id="{C855C733-8026-4B78-B285-0BE9A6090CFC}"/>
              </a:ext>
            </a:extLst>
          </p:cNvPr>
          <p:cNvPicPr>
            <a:picLocks noChangeAspect="1"/>
          </p:cNvPicPr>
          <p:nvPr userDrawn="1"/>
        </p:nvPicPr>
        <p:blipFill>
          <a:blip r:embed="rId8"/>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2662620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12847"/>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FE2BE697-15A4-431C-80BD-536B0464483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bwMode="ltGray">
          <a:xfrm flipV="1">
            <a:off x="71438" y="34890"/>
            <a:ext cx="12049125" cy="6788220"/>
          </a:xfrm>
          <a:prstGeom prst="rect">
            <a:avLst/>
          </a:prstGeom>
        </p:spPr>
      </p:pic>
      <p:sp>
        <p:nvSpPr>
          <p:cNvPr id="6" name="TextBox 5">
            <a:extLst>
              <a:ext uri="{FF2B5EF4-FFF2-40B4-BE49-F238E27FC236}">
                <a16:creationId xmlns:a16="http://schemas.microsoft.com/office/drawing/2014/main" id="{15AC8D5F-85DB-4D6C-9C8B-3518998BD72B}"/>
              </a:ext>
            </a:extLst>
          </p:cNvPr>
          <p:cNvSpPr txBox="1"/>
          <p:nvPr userDrawn="1"/>
        </p:nvSpPr>
        <p:spPr>
          <a:xfrm>
            <a:off x="3795977" y="5633832"/>
            <a:ext cx="1741715" cy="607859"/>
          </a:xfrm>
          <a:prstGeom prst="rect">
            <a:avLst/>
          </a:prstGeom>
          <a:noFill/>
        </p:spPr>
        <p:txBody>
          <a:bodyPr wrap="square" lIns="0" tIns="0" rIns="0" bIns="0" rtlCol="0">
            <a:sp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8">
                  <a:extLst>
                    <a:ext uri="{A12FA001-AC4F-418D-AE19-62706E023703}">
                      <ahyp:hlinkClr xmlns:ahyp="http://schemas.microsoft.com/office/drawing/2018/hyperlinkcolor" val="tx"/>
                    </a:ext>
                  </a:extLst>
                </a:hlinkClick>
              </a:rPr>
              <a:t>theglobalfund.org</a:t>
            </a:r>
            <a:endParaRPr lang="en-US" sz="800" u="none">
              <a:solidFill>
                <a:schemeClr val="tx1"/>
              </a:solidFill>
            </a:endParaRPr>
          </a:p>
        </p:txBody>
      </p:sp>
      <p:pic>
        <p:nvPicPr>
          <p:cNvPr id="7" name="image" descr="{&quot;templafy&quot;:{&quot;id&quot;:&quot;4caf8c4c-7bad-4d3c-8ecb-65528a365568&quot;}}">
            <a:extLst>
              <a:ext uri="{FF2B5EF4-FFF2-40B4-BE49-F238E27FC236}">
                <a16:creationId xmlns:a16="http://schemas.microsoft.com/office/drawing/2014/main" id="{C58FDD65-E9E5-4A2C-8D29-1AD661A8B139}"/>
              </a:ext>
            </a:extLst>
          </p:cNvPr>
          <p:cNvPicPr>
            <a:picLocks noChangeAspect="1"/>
          </p:cNvPicPr>
          <p:nvPr userDrawn="1"/>
        </p:nvPicPr>
        <p:blipFill>
          <a:blip r:embed="rId9"/>
          <a:stretch>
            <a:fillRect/>
          </a:stretch>
        </p:blipFill>
        <p:spPr bwMode="ltGray">
          <a:xfrm>
            <a:off x="358775" y="5633832"/>
            <a:ext cx="2253600" cy="773055"/>
          </a:xfrm>
          <a:prstGeom prst="rect">
            <a:avLst/>
          </a:prstGeom>
        </p:spPr>
      </p:pic>
      <p:sp>
        <p:nvSpPr>
          <p:cNvPr id="9" name="2. Slide Title">
            <a:extLst>
              <a:ext uri="{FF2B5EF4-FFF2-40B4-BE49-F238E27FC236}">
                <a16:creationId xmlns:a16="http://schemas.microsoft.com/office/drawing/2014/main" id="{BEF30068-7E5F-4DE5-93CC-AF51ED938427}"/>
              </a:ext>
            </a:extLst>
          </p:cNvPr>
          <p:cNvSpPr>
            <a:spLocks noGrp="1"/>
          </p:cNvSpPr>
          <p:nvPr>
            <p:ph type="title"/>
            <p:custDataLst>
              <p:tags r:id="rId2"/>
            </p:custDataLst>
          </p:nvPr>
        </p:nvSpPr>
        <p:spPr>
          <a:xfrm>
            <a:off x="358775" y="1557338"/>
            <a:ext cx="11082528" cy="2708434"/>
          </a:xfrm>
        </p:spPr>
        <p:txBody>
          <a:bodyPr vert="horz">
            <a:spAutoFit/>
          </a:bodyPr>
          <a:lstStyle>
            <a:lvl1pPr>
              <a:defRPr sz="8800"/>
            </a:lvl1pPr>
          </a:lstStyle>
          <a:p>
            <a:r>
              <a:rPr lang="en-US"/>
              <a:t>Click to edit Master title style</a:t>
            </a:r>
          </a:p>
        </p:txBody>
      </p:sp>
    </p:spTree>
    <p:extLst>
      <p:ext uri="{BB962C8B-B14F-4D97-AF65-F5344CB8AC3E}">
        <p14:creationId xmlns:p14="http://schemas.microsoft.com/office/powerpoint/2010/main" val="7378171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cSld name="Section Header 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F550E51-5ECC-486E-B147-0EDF410CCFC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8" name="Object 7" hidden="1">
                        <a:extLst>
                          <a:ext uri="{FF2B5EF4-FFF2-40B4-BE49-F238E27FC236}">
                            <a16:creationId xmlns:a16="http://schemas.microsoft.com/office/drawing/2014/main" id="{3F550E51-5ECC-486E-B147-0EDF410CCF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vert="horz" anchor="t" anchorCtr="0">
            <a:noAutofit/>
          </a:bodyPr>
          <a:lstStyle>
            <a:lvl1pPr rtl="0">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rtl="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lvl1pPr rtl="0">
              <a:defRPr/>
            </a:lvl1p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lvl1pPr rtl="0">
              <a:defRPr/>
            </a:lvl1pPr>
          </a:lstStyle>
          <a:p>
            <a:fld id="{9E2BE927-25C7-4379-86F1-C17ED9D2A7F2}" type="slidenum">
              <a:rPr lang="en-US" smtClean="0"/>
              <a:pPr/>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Tree>
    <p:extLst>
      <p:ext uri="{BB962C8B-B14F-4D97-AF65-F5344CB8AC3E}">
        <p14:creationId xmlns:p14="http://schemas.microsoft.com/office/powerpoint/2010/main" val="272718284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CAB4BD9-BDAF-404E-BADB-032CC874BFA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CCAB4BD9-BDAF-404E-BADB-032CC874BF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lvl1pPr rtl="0">
              <a:defRPr/>
            </a:lvl1p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vert="horz">
            <a:noAutofit/>
          </a:bodyPr>
          <a:lstStyle>
            <a:lvl1pPr rtl="0">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rtl="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56133597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Header 3">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438C62C-5755-4F4B-AC9D-54F53C9A0E9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D438C62C-5755-4F4B-AC9D-54F53C9A0E9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lvl1pPr rtl="0">
              <a:defRPr/>
            </a:lvl1pPr>
          </a:lstStyle>
          <a:p>
            <a:fld id="{9E2BE927-25C7-4379-86F1-C17ED9D2A7F2}" type="slidenum">
              <a:rPr lang="en-US" smtClean="0"/>
              <a:pPr/>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vert="horz" anchor="t" anchorCtr="0">
            <a:noAutofit/>
          </a:bodyPr>
          <a:lstStyle>
            <a:lvl1pPr rtl="0">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rtl="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97646285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Title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5919FEF-E4FE-46B9-870E-59E4FE9C069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E5919FEF-E4FE-46B9-870E-59E4FE9C06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vert="horz" anchor="ctr" anchorCtr="0">
            <a:noAutofit/>
          </a:bodyPr>
          <a:lstStyle>
            <a:lvl1pPr algn="l" rtl="0">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rtl="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910133317" name="image" descr="{&quot;templafy&quot;:{&quot;id&quot;:&quot;9cfd9b76-dd04-4a6a-8924-08a02373e5a2&quot;}}"/>
          <p:cNvPicPr>
            <a:picLocks noChangeAspect="1"/>
          </p:cNvPicPr>
          <p:nvPr/>
        </p:nvPicPr>
        <p:blipFill>
          <a:blip r:embed="rId6"/>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98141671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533797704" name="image" descr="{&quot;templafy&quot;:{&quot;id&quot;:&quot;1fd35552-54a7-4c6f-91f7-99c60f396b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06552182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80324147" name="image" descr="{&quot;templafy&quot;:{&quot;id&quot;:&quot;9f54d317-8253-4706-97b9-f4c77c31362c&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1893301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52676794" name="image" descr="{&quot;templafy&quot;:{&quot;id&quot;:&quot;a3aa7c7e-0606-4856-9daf-b37f538b401e&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7339972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25408054" name="image" descr="{&quot;templafy&quot;:{&quot;id&quot;:&quot;0e2090c4-8144-44e3-97de-33b87b67f734&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48860681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68046532" name="image" descr="{&quot;templafy&quot;:{&quot;id&quot;:&quot;94b21791-cfc7-4b35-8547-61a43cec1e37&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125711021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34">
          <p15:clr>
            <a:srgbClr val="FF96FF"/>
          </p15:clr>
        </p15:guide>
        <p15:guide id="6" pos="2544">
          <p15:clr>
            <a:srgbClr val="FF96FF"/>
          </p15:clr>
        </p15:guide>
        <p15:guide id="7" pos="2683">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7342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44740594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01274085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61374406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4940964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3888360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2595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37771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38857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0077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57585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32205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2375" userDrawn="1">
          <p15:clr>
            <a:srgbClr val="FF96FF"/>
          </p15:clr>
        </p15:guide>
        <p15:guide id="5" orient="horz" pos="2511" userDrawn="1">
          <p15:clr>
            <a:srgbClr val="FF96FF"/>
          </p15:clr>
        </p15:guide>
        <p15:guide id="6" orient="horz" pos="3753" userDrawn="1">
          <p15:clr>
            <a:srgbClr val="FF96FF"/>
          </p15:clr>
        </p15:guide>
        <p15:guide id="7" pos="226" userDrawn="1">
          <p15:clr>
            <a:srgbClr val="FF96FF"/>
          </p15:clr>
        </p15:guide>
        <p15:guide id="8" pos="3771" userDrawn="1">
          <p15:clr>
            <a:srgbClr val="FF96FF"/>
          </p15:clr>
        </p15:guide>
        <p15:guide id="9" pos="3908" userDrawn="1">
          <p15:clr>
            <a:srgbClr val="FF96FF"/>
          </p15:clr>
        </p15:guide>
        <p15:guide id="10" pos="7453" userDrawn="1">
          <p15:clr>
            <a:srgbClr val="FF96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fld id="{25BF746F-F7BD-4DAC-844B-31D72A7B82B4}" type="datetime1">
              <a:rPr lang="en-US" smtClean="0"/>
              <a:t>7/9/2024</a:t>
            </a:fld>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022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2375">
          <p15:clr>
            <a:srgbClr val="FF96FF"/>
          </p15:clr>
        </p15:guide>
        <p15:guide id="5" orient="horz" pos="2511">
          <p15:clr>
            <a:srgbClr val="FF96FF"/>
          </p15:clr>
        </p15:guide>
        <p15:guide id="6" orient="horz" pos="3753">
          <p15:clr>
            <a:srgbClr val="FF96FF"/>
          </p15:clr>
        </p15:guide>
        <p15:guide id="7" pos="226">
          <p15:clr>
            <a:srgbClr val="FF96FF"/>
          </p15:clr>
        </p15:guide>
        <p15:guide id="8" pos="3771">
          <p15:clr>
            <a:srgbClr val="FF96FF"/>
          </p15:clr>
        </p15:guide>
        <p15:guide id="9" pos="3908">
          <p15:clr>
            <a:srgbClr val="FF96FF"/>
          </p15:clr>
        </p15:guide>
        <p15:guide id="10" pos="7453">
          <p15:clr>
            <a:srgbClr val="FF96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7234999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65991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3403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64990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39243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3288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63124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122466568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28509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20589391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931" userDrawn="1">
          <p15:clr>
            <a:srgbClr val="FF96FF"/>
          </p15:clr>
        </p15:guide>
        <p15:guide id="7" pos="2067" userDrawn="1">
          <p15:clr>
            <a:srgbClr val="FF96FF"/>
          </p15:clr>
        </p15:guide>
        <p15:guide id="8" pos="3771" userDrawn="1">
          <p15:clr>
            <a:srgbClr val="FF96FF"/>
          </p15:clr>
        </p15:guide>
        <p15:guide id="9" pos="3908" userDrawn="1">
          <p15:clr>
            <a:srgbClr val="FF96FF"/>
          </p15:clr>
        </p15:guide>
        <p15:guide id="10" pos="5612" userDrawn="1">
          <p15:clr>
            <a:srgbClr val="FF96FF"/>
          </p15:clr>
        </p15:guide>
        <p15:guide id="11" pos="5748" userDrawn="1">
          <p15:clr>
            <a:srgbClr val="FF96FF"/>
          </p15:clr>
        </p15:guide>
        <p15:guide id="12" pos="7453" userDrawn="1">
          <p15:clr>
            <a:srgbClr val="FF96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3786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6933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45950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201307851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93800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04050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68021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186841704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22670627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39585529" name="image" descr="{&quot;templafy&quot;:{&quot;id&quot;:&quot;0bee1537-c49e-4d05-a4fc-a897e888bfce&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030393689"/>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981">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13173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798353974" name="image" descr="{&quot;templafy&quot;:{&quot;id&quot;:&quot;35c3ff94-b226-4d01-b16b-a3160d29fa95&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382396377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560511325" name="image" descr="{&quot;templafy&quot;:{&quot;id&quot;:&quot;fa6f53c7-3aa5-4cd2-b994-7ea14f7e910e&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64108492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064153588" name="image" descr="{&quot;templafy&quot;:{&quot;id&quot;:&quot;8179d488-8a7e-45e3-b544-c94bae3d155b&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89103500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49888944" name="image" descr="{&quot;templafy&quot;:{&quot;id&quot;:&quot;3ebab260-d43a-430c-af37-aa641f4c247f&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5698873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73321737" name="image" descr="{&quot;templafy&quot;:{&quot;id&quot;:&quot;df1443ad-b83b-4631-8178-2d95ae353adb&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81861089"/>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451110160" name="image" descr="{&quot;templafy&quot;:{&quot;id&quot;:&quot;f416d1a3-24e7-4ef3-ac64-f349e327e57a&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07769669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77">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64847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819740346" name="image" descr="{&quot;templafy&quot;:{&quot;id&quot;:&quot;68428251-c7c0-4d31-9e14-d98c662cd6b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04370307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98964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931" userDrawn="1">
          <p15:clr>
            <a:srgbClr val="FF96FF"/>
          </p15:clr>
        </p15:guide>
        <p15:guide id="7" pos="2067" userDrawn="1">
          <p15:clr>
            <a:srgbClr val="FF96FF"/>
          </p15:clr>
        </p15:guide>
        <p15:guide id="8" pos="3771" userDrawn="1">
          <p15:clr>
            <a:srgbClr val="FF96FF"/>
          </p15:clr>
        </p15:guide>
        <p15:guide id="9" pos="3908" userDrawn="1">
          <p15:clr>
            <a:srgbClr val="FF96FF"/>
          </p15:clr>
        </p15:guide>
        <p15:guide id="10" pos="5612" userDrawn="1">
          <p15:clr>
            <a:srgbClr val="FF96FF"/>
          </p15:clr>
        </p15:guide>
        <p15:guide id="11" pos="5748" userDrawn="1">
          <p15:clr>
            <a:srgbClr val="FF96FF"/>
          </p15:clr>
        </p15:guide>
        <p15:guide id="12" pos="7453" userDrawn="1">
          <p15:clr>
            <a:srgbClr val="FF96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99669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77187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48262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2262229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9394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94027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630214"/>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23" userDrawn="1">
          <p15:clr>
            <a:srgbClr val="FF96FF"/>
          </p15:clr>
        </p15:guide>
        <p15:guide id="7" pos="1453" userDrawn="1">
          <p15:clr>
            <a:srgbClr val="FF96FF"/>
          </p15:clr>
        </p15:guide>
        <p15:guide id="8" pos="2547" userDrawn="1">
          <p15:clr>
            <a:srgbClr val="FF96FF"/>
          </p15:clr>
        </p15:guide>
        <p15:guide id="9" pos="2680" userDrawn="1">
          <p15:clr>
            <a:srgbClr val="FF96FF"/>
          </p15:clr>
        </p15:guide>
        <p15:guide id="10" pos="3795"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99103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23" userDrawn="1">
          <p15:clr>
            <a:srgbClr val="FF96FF"/>
          </p15:clr>
        </p15:guide>
        <p15:guide id="7" pos="1453" userDrawn="1">
          <p15:clr>
            <a:srgbClr val="FF96FF"/>
          </p15:clr>
        </p15:guide>
        <p15:guide id="8" pos="2547" userDrawn="1">
          <p15:clr>
            <a:srgbClr val="FF96FF"/>
          </p15:clr>
        </p15:guide>
        <p15:guide id="9" pos="2680" userDrawn="1">
          <p15:clr>
            <a:srgbClr val="FF96FF"/>
          </p15:clr>
        </p15:guide>
        <p15:guide id="10" pos="3795"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251841299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23" userDrawn="1">
          <p15:clr>
            <a:srgbClr val="FF96FF"/>
          </p15:clr>
        </p15:guide>
        <p15:guide id="7" pos="1453" userDrawn="1">
          <p15:clr>
            <a:srgbClr val="FF96FF"/>
          </p15:clr>
        </p15:guide>
        <p15:guide id="9" pos="2680" userDrawn="1">
          <p15:clr>
            <a:srgbClr val="FF96FF"/>
          </p15:clr>
        </p15:guide>
        <p15:guide id="10" pos="3795"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0663764" name="image" descr="{&quot;templafy&quot;:{&quot;id&quot;:&quot;4d9b3a11-fbfa-4d52-b923-56265da5eff0&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20385843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19194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931" userDrawn="1">
          <p15:clr>
            <a:srgbClr val="FF96FF"/>
          </p15:clr>
        </p15:guide>
        <p15:guide id="7" pos="2067" userDrawn="1">
          <p15:clr>
            <a:srgbClr val="FF96FF"/>
          </p15:clr>
        </p15:guide>
        <p15:guide id="8" pos="3771" userDrawn="1">
          <p15:clr>
            <a:srgbClr val="FF96FF"/>
          </p15:clr>
        </p15:guide>
        <p15:guide id="9" pos="3908" userDrawn="1">
          <p15:clr>
            <a:srgbClr val="FF96FF"/>
          </p15:clr>
        </p15:guide>
        <p15:guide id="10" pos="5612" userDrawn="1">
          <p15:clr>
            <a:srgbClr val="FF96FF"/>
          </p15:clr>
        </p15:guide>
        <p15:guide id="11" pos="5748" userDrawn="1">
          <p15:clr>
            <a:srgbClr val="FF96FF"/>
          </p15:clr>
        </p15:guide>
        <p15:guide id="12" pos="7453" userDrawn="1">
          <p15:clr>
            <a:srgbClr val="FF96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97744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09094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423950235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07002415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585559744" name="image" descr="{&quot;templafy&quot;:{&quot;id&quot;:&quot;e104d76c-22dc-4d75-b30b-7aa3b21ade2f&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856525836"/>
      </p:ext>
    </p:extLst>
  </p:cSld>
  <p:clrMapOvr>
    <a:masterClrMapping/>
  </p:clrMapOvr>
  <p:extLst>
    <p:ext uri="{DCECCB84-F9BA-43D5-87BE-67443E8EF086}">
      <p15:sldGuideLst xmlns:p15="http://schemas.microsoft.com/office/powerpoint/2012/main">
        <p15:guide id="1" orient="horz" pos="170" userDrawn="1">
          <p15:clr>
            <a:srgbClr val="717275"/>
          </p15:clr>
        </p15:guide>
        <p15:guide id="3" orient="horz" pos="981"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630630075" name="image" descr="{&quot;templafy&quot;:{&quot;id&quot;:&quot;b5eb3e21-d681-4032-9a1c-d6ce183302d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48818869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199078997" name="image" descr="{&quot;templafy&quot;:{&quot;id&quot;:&quot;48488bad-a84e-49c0-9a02-616a35022e17&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274105865"/>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364887971" name="image" descr="{&quot;templafy&quot;:{&quot;id&quot;:&quot;8acd1dfe-ca90-47a8-8b5e-5901a125b25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54381374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750659922" name="image" descr="{&quot;templafy&quot;:{&quot;id&quot;:&quot;885f5805-58be-4ab0-a651-dab7ba2249a4&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4156298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287932666" name="image" descr="{&quot;templafy&quot;:{&quot;id&quot;:&quot;3258589b-5309-4eb2-9b7d-be03ca97336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85512968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26514240" name="image" descr="{&quot;templafy&quot;:{&quot;id&quot;:&quot;c23c06be-f3c9-449c-a78d-1fe3586db483&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1803006006"/>
      </p:ext>
    </p:extLst>
  </p:cSld>
  <p:clrMapOvr>
    <a:masterClrMapping/>
  </p:clrMapOvr>
  <p:extLst>
    <p:ext uri="{DCECCB84-F9BA-43D5-87BE-67443E8EF086}">
      <p15:sldGuideLst xmlns:p15="http://schemas.microsoft.com/office/powerpoint/2012/main">
        <p15:guide id="1" orient="horz" pos="170"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57479447" name="image" descr="{&quot;templafy&quot;:{&quot;id&quot;:&quot;2996ed4c-ca9b-4443-911c-da4156efb094&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45366868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77"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840040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allout Paragraph + Text">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4B69063E-B7A3-574C-A634-6568CC5D97BD}"/>
              </a:ext>
            </a:extLst>
          </p:cNvPr>
          <p:cNvSpPr>
            <a:spLocks noGrp="1"/>
          </p:cNvSpPr>
          <p:nvPr>
            <p:ph type="body" sz="quarter" idx="24"/>
          </p:nvPr>
        </p:nvSpPr>
        <p:spPr>
          <a:xfrm>
            <a:off x="587374" y="2520000"/>
            <a:ext cx="3063573" cy="2653200"/>
          </a:xfrm>
          <a:solidFill>
            <a:srgbClr val="007D82"/>
          </a:solidFill>
        </p:spPr>
        <p:txBody>
          <a:bodyPr lIns="180000" tIns="144000" rIns="180000" bIns="144000"/>
          <a:lstStyle>
            <a:lvl1pPr>
              <a:defRPr sz="16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7091FA2-7A8B-254F-B972-F59401137FCD}"/>
              </a:ext>
            </a:extLst>
          </p:cNvPr>
          <p:cNvGrpSpPr/>
          <p:nvPr userDrawn="1"/>
        </p:nvGrpSpPr>
        <p:grpSpPr>
          <a:xfrm>
            <a:off x="-366627" y="-360000"/>
            <a:ext cx="12913200" cy="7578000"/>
            <a:chOff x="-360000" y="-360000"/>
            <a:chExt cx="12913200" cy="7578000"/>
          </a:xfrm>
        </p:grpSpPr>
        <p:grpSp>
          <p:nvGrpSpPr>
            <p:cNvPr id="4" name="Group 3">
              <a:extLst>
                <a:ext uri="{FF2B5EF4-FFF2-40B4-BE49-F238E27FC236}">
                  <a16:creationId xmlns:a16="http://schemas.microsoft.com/office/drawing/2014/main" id="{8D90501F-B110-B348-9594-35423D3C9DF5}"/>
                </a:ext>
              </a:extLst>
            </p:cNvPr>
            <p:cNvGrpSpPr/>
            <p:nvPr userDrawn="1"/>
          </p:nvGrpSpPr>
          <p:grpSpPr>
            <a:xfrm>
              <a:off x="-360000" y="-360000"/>
              <a:ext cx="12552000" cy="7041363"/>
              <a:chOff x="-360000" y="-360000"/>
              <a:chExt cx="12552000" cy="7041363"/>
            </a:xfrm>
          </p:grpSpPr>
          <p:grpSp>
            <p:nvGrpSpPr>
              <p:cNvPr id="8" name="Group 7">
                <a:extLst>
                  <a:ext uri="{FF2B5EF4-FFF2-40B4-BE49-F238E27FC236}">
                    <a16:creationId xmlns:a16="http://schemas.microsoft.com/office/drawing/2014/main" id="{00564CC9-AD79-4E45-A929-0A73FA444133}"/>
                  </a:ext>
                </a:extLst>
              </p:cNvPr>
              <p:cNvGrpSpPr/>
              <p:nvPr userDrawn="1"/>
            </p:nvGrpSpPr>
            <p:grpSpPr>
              <a:xfrm>
                <a:off x="0" y="-360000"/>
                <a:ext cx="12192000" cy="180000"/>
                <a:chOff x="0" y="-360000"/>
                <a:chExt cx="12192000" cy="180000"/>
              </a:xfrm>
            </p:grpSpPr>
            <p:cxnSp>
              <p:nvCxnSpPr>
                <p:cNvPr id="22" name="Straight Connector 21">
                  <a:extLst>
                    <a:ext uri="{FF2B5EF4-FFF2-40B4-BE49-F238E27FC236}">
                      <a16:creationId xmlns:a16="http://schemas.microsoft.com/office/drawing/2014/main" id="{CE4369FA-222E-E948-B9C1-23511CFDC85D}"/>
                    </a:ext>
                  </a:extLst>
                </p:cNvPr>
                <p:cNvCxnSpPr/>
                <p:nvPr userDrawn="1"/>
              </p:nvCxnSpPr>
              <p:spPr>
                <a:xfrm>
                  <a:off x="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BF27477-5FF7-814A-B3D9-F8C2436ABD9C}"/>
                    </a:ext>
                  </a:extLst>
                </p:cNvPr>
                <p:cNvCxnSpPr/>
                <p:nvPr userDrawn="1"/>
              </p:nvCxnSpPr>
              <p:spPr>
                <a:xfrm>
                  <a:off x="609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A9214B9-4D10-6A45-81E3-9A1B72A73C3F}"/>
                    </a:ext>
                  </a:extLst>
                </p:cNvPr>
                <p:cNvCxnSpPr/>
                <p:nvPr userDrawn="1"/>
              </p:nvCxnSpPr>
              <p:spPr>
                <a:xfrm>
                  <a:off x="1219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924955E-B0C3-9542-90AB-3A94B8E85089}"/>
                    </a:ext>
                  </a:extLst>
                </p:cNvPr>
                <p:cNvCxnSpPr/>
                <p:nvPr userDrawn="1"/>
              </p:nvCxnSpPr>
              <p:spPr>
                <a:xfrm>
                  <a:off x="1828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E95E8E-7C8B-684A-965A-DCFAEF616CF2}"/>
                    </a:ext>
                  </a:extLst>
                </p:cNvPr>
                <p:cNvCxnSpPr/>
                <p:nvPr userDrawn="1"/>
              </p:nvCxnSpPr>
              <p:spPr>
                <a:xfrm>
                  <a:off x="2438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8BED12A-5252-C24C-BBA6-017F2C56D584}"/>
                    </a:ext>
                  </a:extLst>
                </p:cNvPr>
                <p:cNvCxnSpPr/>
                <p:nvPr userDrawn="1"/>
              </p:nvCxnSpPr>
              <p:spPr>
                <a:xfrm>
                  <a:off x="3048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BE55F50-3897-E847-8E0C-59E420FCD3EB}"/>
                    </a:ext>
                  </a:extLst>
                </p:cNvPr>
                <p:cNvCxnSpPr/>
                <p:nvPr userDrawn="1"/>
              </p:nvCxnSpPr>
              <p:spPr>
                <a:xfrm>
                  <a:off x="3657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8E402A2-AA33-5140-8B28-E63FE50CC697}"/>
                    </a:ext>
                  </a:extLst>
                </p:cNvPr>
                <p:cNvCxnSpPr/>
                <p:nvPr userDrawn="1"/>
              </p:nvCxnSpPr>
              <p:spPr>
                <a:xfrm>
                  <a:off x="4267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B37B78F-F327-5240-92BD-E7AA1AA67967}"/>
                    </a:ext>
                  </a:extLst>
                </p:cNvPr>
                <p:cNvCxnSpPr/>
                <p:nvPr userDrawn="1"/>
              </p:nvCxnSpPr>
              <p:spPr>
                <a:xfrm>
                  <a:off x="4876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6858BB6-42CC-FF49-AB43-065458E3CBF6}"/>
                    </a:ext>
                  </a:extLst>
                </p:cNvPr>
                <p:cNvCxnSpPr/>
                <p:nvPr userDrawn="1"/>
              </p:nvCxnSpPr>
              <p:spPr>
                <a:xfrm>
                  <a:off x="5486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DC49498-9A96-4F4B-81A4-26D9E0E618D3}"/>
                    </a:ext>
                  </a:extLst>
                </p:cNvPr>
                <p:cNvCxnSpPr/>
                <p:nvPr userDrawn="1"/>
              </p:nvCxnSpPr>
              <p:spPr>
                <a:xfrm>
                  <a:off x="6096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8456579-0EDF-B541-9B27-E91E742C9BB6}"/>
                    </a:ext>
                  </a:extLst>
                </p:cNvPr>
                <p:cNvCxnSpPr/>
                <p:nvPr userDrawn="1"/>
              </p:nvCxnSpPr>
              <p:spPr>
                <a:xfrm>
                  <a:off x="6705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5D9DF4E-0F99-9E40-B549-8334240B974C}"/>
                    </a:ext>
                  </a:extLst>
                </p:cNvPr>
                <p:cNvCxnSpPr/>
                <p:nvPr userDrawn="1"/>
              </p:nvCxnSpPr>
              <p:spPr>
                <a:xfrm>
                  <a:off x="7315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AC8D9C9-C681-EC41-9F5C-1861003DFB81}"/>
                    </a:ext>
                  </a:extLst>
                </p:cNvPr>
                <p:cNvCxnSpPr/>
                <p:nvPr userDrawn="1"/>
              </p:nvCxnSpPr>
              <p:spPr>
                <a:xfrm>
                  <a:off x="7924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477CA2E-BBB4-9042-9CFB-37694FD30099}"/>
                    </a:ext>
                  </a:extLst>
                </p:cNvPr>
                <p:cNvCxnSpPr/>
                <p:nvPr userDrawn="1"/>
              </p:nvCxnSpPr>
              <p:spPr>
                <a:xfrm>
                  <a:off x="8534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2C98666-7A41-0249-B412-A07E9192C68E}"/>
                    </a:ext>
                  </a:extLst>
                </p:cNvPr>
                <p:cNvCxnSpPr/>
                <p:nvPr userDrawn="1"/>
              </p:nvCxnSpPr>
              <p:spPr>
                <a:xfrm>
                  <a:off x="9144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D2A260D-E5FB-2C4C-B3A7-63697B07581A}"/>
                    </a:ext>
                  </a:extLst>
                </p:cNvPr>
                <p:cNvCxnSpPr/>
                <p:nvPr userDrawn="1"/>
              </p:nvCxnSpPr>
              <p:spPr>
                <a:xfrm>
                  <a:off x="9753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B8705CE-3C9B-3842-905B-E36BDC60CA1E}"/>
                    </a:ext>
                  </a:extLst>
                </p:cNvPr>
                <p:cNvCxnSpPr/>
                <p:nvPr userDrawn="1"/>
              </p:nvCxnSpPr>
              <p:spPr>
                <a:xfrm>
                  <a:off x="10363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B5FFA08-69BB-C545-9F1A-73BAEE159E3E}"/>
                    </a:ext>
                  </a:extLst>
                </p:cNvPr>
                <p:cNvCxnSpPr/>
                <p:nvPr userDrawn="1"/>
              </p:nvCxnSpPr>
              <p:spPr>
                <a:xfrm>
                  <a:off x="10972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2D2AEE3-D054-1245-9440-05C8E5B98935}"/>
                    </a:ext>
                  </a:extLst>
                </p:cNvPr>
                <p:cNvCxnSpPr/>
                <p:nvPr userDrawn="1"/>
              </p:nvCxnSpPr>
              <p:spPr>
                <a:xfrm>
                  <a:off x="11582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BE2E133-811B-D740-B333-C8910A607837}"/>
                    </a:ext>
                  </a:extLst>
                </p:cNvPr>
                <p:cNvCxnSpPr/>
                <p:nvPr userDrawn="1"/>
              </p:nvCxnSpPr>
              <p:spPr>
                <a:xfrm>
                  <a:off x="12192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0A371F3F-8805-8F47-9842-AFCC0C9C5F0A}"/>
                  </a:ext>
                </a:extLst>
              </p:cNvPr>
              <p:cNvGrpSpPr/>
              <p:nvPr userDrawn="1"/>
            </p:nvGrpSpPr>
            <p:grpSpPr>
              <a:xfrm>
                <a:off x="-360000" y="0"/>
                <a:ext cx="180000" cy="6681363"/>
                <a:chOff x="-360000" y="0"/>
                <a:chExt cx="180000" cy="6681363"/>
              </a:xfrm>
            </p:grpSpPr>
            <p:cxnSp>
              <p:nvCxnSpPr>
                <p:cNvPr id="10" name="Straight Connector 9">
                  <a:extLst>
                    <a:ext uri="{FF2B5EF4-FFF2-40B4-BE49-F238E27FC236}">
                      <a16:creationId xmlns:a16="http://schemas.microsoft.com/office/drawing/2014/main" id="{E6AFE193-BB4C-8041-AFBF-176A7646431A}"/>
                    </a:ext>
                  </a:extLst>
                </p:cNvPr>
                <p:cNvCxnSpPr/>
                <p:nvPr userDrawn="1"/>
              </p:nvCxnSpPr>
              <p:spPr>
                <a:xfrm>
                  <a:off x="-360000" y="0"/>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8C4B343-83B1-B24D-95E5-0DBF601F3A23}"/>
                    </a:ext>
                  </a:extLst>
                </p:cNvPr>
                <p:cNvCxnSpPr/>
                <p:nvPr userDrawn="1"/>
              </p:nvCxnSpPr>
              <p:spPr>
                <a:xfrm>
                  <a:off x="-360000" y="607397"/>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C1E444E-955A-DC43-8EF5-178B24920546}"/>
                    </a:ext>
                  </a:extLst>
                </p:cNvPr>
                <p:cNvCxnSpPr/>
                <p:nvPr userDrawn="1"/>
              </p:nvCxnSpPr>
              <p:spPr>
                <a:xfrm>
                  <a:off x="-360000" y="1214794"/>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64C74FB-813E-FA4E-9A56-B5A0DFB70E01}"/>
                    </a:ext>
                  </a:extLst>
                </p:cNvPr>
                <p:cNvCxnSpPr/>
                <p:nvPr userDrawn="1"/>
              </p:nvCxnSpPr>
              <p:spPr>
                <a:xfrm>
                  <a:off x="-360000" y="1822191"/>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2696AA-A8F0-E243-9EE9-FBD0DC315F48}"/>
                    </a:ext>
                  </a:extLst>
                </p:cNvPr>
                <p:cNvCxnSpPr/>
                <p:nvPr userDrawn="1"/>
              </p:nvCxnSpPr>
              <p:spPr>
                <a:xfrm>
                  <a:off x="-360000" y="2429588"/>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3C10C08-85B1-564B-B9DB-F902BB6475F6}"/>
                    </a:ext>
                  </a:extLst>
                </p:cNvPr>
                <p:cNvCxnSpPr/>
                <p:nvPr userDrawn="1"/>
              </p:nvCxnSpPr>
              <p:spPr>
                <a:xfrm>
                  <a:off x="-360000" y="3036985"/>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7D26369-7700-1F44-BD86-287B6C78EE43}"/>
                    </a:ext>
                  </a:extLst>
                </p:cNvPr>
                <p:cNvCxnSpPr/>
                <p:nvPr userDrawn="1"/>
              </p:nvCxnSpPr>
              <p:spPr>
                <a:xfrm>
                  <a:off x="-360000" y="3644382"/>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B251DA8-0F20-A245-8B76-AC41A8D799D5}"/>
                    </a:ext>
                  </a:extLst>
                </p:cNvPr>
                <p:cNvCxnSpPr/>
                <p:nvPr userDrawn="1"/>
              </p:nvCxnSpPr>
              <p:spPr>
                <a:xfrm>
                  <a:off x="-360000" y="4251779"/>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B7D292B-2F51-3F44-B257-F3A88D13E784}"/>
                    </a:ext>
                  </a:extLst>
                </p:cNvPr>
                <p:cNvCxnSpPr/>
                <p:nvPr userDrawn="1"/>
              </p:nvCxnSpPr>
              <p:spPr>
                <a:xfrm>
                  <a:off x="-360000" y="4859176"/>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8A0B51D-D80E-854B-941F-3B5A269ACF75}"/>
                    </a:ext>
                  </a:extLst>
                </p:cNvPr>
                <p:cNvCxnSpPr/>
                <p:nvPr userDrawn="1"/>
              </p:nvCxnSpPr>
              <p:spPr>
                <a:xfrm>
                  <a:off x="-360000" y="5466573"/>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8AFEDA0-82B3-5A47-9B5E-BCE53CB5DE0C}"/>
                    </a:ext>
                  </a:extLst>
                </p:cNvPr>
                <p:cNvCxnSpPr/>
                <p:nvPr userDrawn="1"/>
              </p:nvCxnSpPr>
              <p:spPr>
                <a:xfrm>
                  <a:off x="-360000" y="6073970"/>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EF18844-16AB-BB47-ABD0-67372DC4D28F}"/>
                    </a:ext>
                  </a:extLst>
                </p:cNvPr>
                <p:cNvCxnSpPr/>
                <p:nvPr userDrawn="1"/>
              </p:nvCxnSpPr>
              <p:spPr>
                <a:xfrm>
                  <a:off x="-360000" y="6681363"/>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id="{41DBFCE4-D494-D74A-82C5-50AB3DE5A1E3}"/>
                </a:ext>
              </a:extLst>
            </p:cNvPr>
            <p:cNvGrpSpPr/>
            <p:nvPr userDrawn="1"/>
          </p:nvGrpSpPr>
          <p:grpSpPr>
            <a:xfrm>
              <a:off x="12192000" y="6858000"/>
              <a:ext cx="361200" cy="360000"/>
              <a:chOff x="12192000" y="6858000"/>
              <a:chExt cx="361200" cy="360000"/>
            </a:xfrm>
          </p:grpSpPr>
          <p:cxnSp>
            <p:nvCxnSpPr>
              <p:cNvPr id="6" name="Straight Connector 5">
                <a:extLst>
                  <a:ext uri="{FF2B5EF4-FFF2-40B4-BE49-F238E27FC236}">
                    <a16:creationId xmlns:a16="http://schemas.microsoft.com/office/drawing/2014/main" id="{B310570E-0934-A84A-83D9-68DBEA996838}"/>
                  </a:ext>
                </a:extLst>
              </p:cNvPr>
              <p:cNvCxnSpPr/>
              <p:nvPr userDrawn="1"/>
            </p:nvCxnSpPr>
            <p:spPr>
              <a:xfrm>
                <a:off x="12373200" y="6858000"/>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9F603B-1E43-6649-A728-0326A0158BA3}"/>
                  </a:ext>
                </a:extLst>
              </p:cNvPr>
              <p:cNvCxnSpPr/>
              <p:nvPr userDrawn="1"/>
            </p:nvCxnSpPr>
            <p:spPr>
              <a:xfrm>
                <a:off x="12192000" y="7038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8" name="Text Placeholder 48">
            <a:extLst>
              <a:ext uri="{FF2B5EF4-FFF2-40B4-BE49-F238E27FC236}">
                <a16:creationId xmlns:a16="http://schemas.microsoft.com/office/drawing/2014/main" id="{82C61D3F-0D63-194E-BC05-1C297693C6D3}"/>
              </a:ext>
            </a:extLst>
          </p:cNvPr>
          <p:cNvSpPr>
            <a:spLocks noGrp="1"/>
          </p:cNvSpPr>
          <p:nvPr>
            <p:ph type="body" sz="quarter" idx="21"/>
          </p:nvPr>
        </p:nvSpPr>
        <p:spPr>
          <a:xfrm>
            <a:off x="4260573" y="2520000"/>
            <a:ext cx="7315993" cy="2653199"/>
          </a:xfrm>
        </p:spPr>
        <p:txBody>
          <a:bodyPr numCol="2" spcCol="36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5484B098-C1D0-C941-B95E-15BCCBE29386}"/>
              </a:ext>
            </a:extLst>
          </p:cNvPr>
          <p:cNvSpPr>
            <a:spLocks noGrp="1"/>
          </p:cNvSpPr>
          <p:nvPr>
            <p:ph type="ftr" sz="quarter" idx="22"/>
          </p:nvPr>
        </p:nvSpPr>
        <p:spPr/>
        <p:txBody>
          <a:bodyPr/>
          <a:lstStyle/>
          <a:p>
            <a:pPr algn="r"/>
            <a:endParaRPr lang="en-GB"/>
          </a:p>
        </p:txBody>
      </p:sp>
      <p:sp>
        <p:nvSpPr>
          <p:cNvPr id="45" name="Slide Number Placeholder 44">
            <a:extLst>
              <a:ext uri="{FF2B5EF4-FFF2-40B4-BE49-F238E27FC236}">
                <a16:creationId xmlns:a16="http://schemas.microsoft.com/office/drawing/2014/main" id="{ABAA0D79-0AAD-994D-8DE5-8BE28C186801}"/>
              </a:ext>
            </a:extLst>
          </p:cNvPr>
          <p:cNvSpPr>
            <a:spLocks noGrp="1"/>
          </p:cNvSpPr>
          <p:nvPr>
            <p:ph type="sldNum" sz="quarter" idx="23"/>
          </p:nvPr>
        </p:nvSpPr>
        <p:spPr/>
        <p:txBody>
          <a:bodyPr/>
          <a:lstStyle/>
          <a:p>
            <a:fld id="{1B2D2347-4BA4-BC41-B48C-85D3549E683F}" type="slidenum">
              <a:rPr lang="en-US" smtClean="0"/>
              <a:pPr/>
              <a:t>‹#›</a:t>
            </a:fld>
            <a:endParaRPr lang="en-US"/>
          </a:p>
        </p:txBody>
      </p:sp>
      <p:sp>
        <p:nvSpPr>
          <p:cNvPr id="47" name="Title 49">
            <a:extLst>
              <a:ext uri="{FF2B5EF4-FFF2-40B4-BE49-F238E27FC236}">
                <a16:creationId xmlns:a16="http://schemas.microsoft.com/office/drawing/2014/main" id="{3A833155-E5AB-CF48-8C2F-3D82DC2FEDEA}"/>
              </a:ext>
            </a:extLst>
          </p:cNvPr>
          <p:cNvSpPr>
            <a:spLocks noGrp="1"/>
          </p:cNvSpPr>
          <p:nvPr>
            <p:ph type="title" hasCustomPrompt="1"/>
          </p:nvPr>
        </p:nvSpPr>
        <p:spPr>
          <a:xfrm>
            <a:off x="542414" y="655200"/>
            <a:ext cx="10972800" cy="493200"/>
          </a:xfrm>
          <a:prstGeom prst="rect">
            <a:avLst/>
          </a:prstGeom>
        </p:spPr>
        <p:txBody>
          <a:bodyPr/>
          <a:lstStyle/>
          <a:p>
            <a:r>
              <a:rPr lang="en-GB"/>
              <a:t>Click to edit </a:t>
            </a:r>
            <a:br>
              <a:rPr lang="en-GB"/>
            </a:br>
            <a:r>
              <a:rPr lang="en-GB"/>
              <a:t>Master title style</a:t>
            </a:r>
            <a:endParaRPr lang="en-US"/>
          </a:p>
        </p:txBody>
      </p:sp>
    </p:spTree>
    <p:extLst>
      <p:ext uri="{BB962C8B-B14F-4D97-AF65-F5344CB8AC3E}">
        <p14:creationId xmlns:p14="http://schemas.microsoft.com/office/powerpoint/2010/main" val="32808981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87962978" name="image" descr="{&quot;templafy&quot;:{&quot;id&quot;:&quot;e858da4f-aeff-4351-a888-4b335f815c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48224413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819740346" name="image" descr="{&quot;templafy&quot;:{&quot;id&quot;:&quot;68428251-c7c0-4d31-9e14-d98c662cd6b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01756942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0663764" name="image" descr="{&quot;templafy&quot;:{&quot;id&quot;:&quot;4d9b3a11-fbfa-4d52-b923-56265da5eff0&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1827423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287932666" name="image" descr="{&quot;templafy&quot;:{&quot;id&quot;:&quot;3258589b-5309-4eb2-9b7d-be03ca97336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4131093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57080524" name="image" descr="{&quot;templafy&quot;:{&quot;id&quot;:&quot;a45f3bc4-b0c6-48eb-8bac-da651050f0a5&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20925529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34">
          <p15:clr>
            <a:srgbClr val="FF96FF"/>
          </p15:clr>
        </p15:guide>
        <p15:guide id="6" pos="2544">
          <p15:clr>
            <a:srgbClr val="FF96FF"/>
          </p15:clr>
        </p15:guide>
        <p15:guide id="7" pos="2683">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158633283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57080524" name="image" descr="{&quot;templafy&quot;:{&quot;id&quot;:&quot;a45f3bc4-b0c6-48eb-8bac-da651050f0a5&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225012606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34" userDrawn="1">
          <p15:clr>
            <a:srgbClr val="FF96FF"/>
          </p15:clr>
        </p15:guide>
        <p15:guide id="6" pos="2544" userDrawn="1">
          <p15:clr>
            <a:srgbClr val="FF96FF"/>
          </p15:clr>
        </p15:guide>
        <p15:guide id="7" pos="2683"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116619699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401688550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3583023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72764227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40520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71268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37180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7546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6038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49000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2375">
          <p15:clr>
            <a:srgbClr val="FF96FF"/>
          </p15:clr>
        </p15:guide>
        <p15:guide id="5" orient="horz" pos="2511">
          <p15:clr>
            <a:srgbClr val="FF96FF"/>
          </p15:clr>
        </p15:guide>
        <p15:guide id="6" orient="horz" pos="3753">
          <p15:clr>
            <a:srgbClr val="FF96FF"/>
          </p15:clr>
        </p15:guide>
        <p15:guide id="7" pos="226">
          <p15:clr>
            <a:srgbClr val="FF96FF"/>
          </p15:clr>
        </p15:guide>
        <p15:guide id="8" pos="3771">
          <p15:clr>
            <a:srgbClr val="FF96FF"/>
          </p15:clr>
        </p15:guide>
        <p15:guide id="9" pos="3908">
          <p15:clr>
            <a:srgbClr val="FF96FF"/>
          </p15:clr>
        </p15:guide>
        <p15:guide id="10" pos="7453">
          <p15:clr>
            <a:srgbClr val="FF96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539708244"/>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110675674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91229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73740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696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4487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3182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98294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22665470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11794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0195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70850522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577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65237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36966370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2570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5268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16202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31734371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6430155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585559744" name="image" descr="{&quot;templafy&quot;:{&quot;id&quot;:&quot;e104d76c-22dc-4d75-b30b-7aa3b21ade2f&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3084981908"/>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981">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630630075" name="image" descr="{&quot;templafy&quot;:{&quot;id&quot;:&quot;b5eb3e21-d681-4032-9a1c-d6ce183302d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8248325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058952455"/>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199078997" name="image" descr="{&quot;templafy&quot;:{&quot;id&quot;:&quot;48488bad-a84e-49c0-9a02-616a35022e17&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70551606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364887971" name="image" descr="{&quot;templafy&quot;:{&quot;id&quot;:&quot;8acd1dfe-ca90-47a8-8b5e-5901a125b25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325634567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750659922" name="image" descr="{&quot;templafy&quot;:{&quot;id&quot;:&quot;885f5805-58be-4ab0-a651-dab7ba2249a4&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21512538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26514240" name="image" descr="{&quot;templafy&quot;:{&quot;id&quot;:&quot;c23c06be-f3c9-449c-a78d-1fe3586db483&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847827496"/>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57479447" name="image" descr="{&quot;templafy&quot;:{&quot;id&quot;:&quot;2996ed4c-ca9b-4443-911c-da4156efb094&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172310621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77">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9268-9C8B-4EBF-A9EE-DC5DC2D48DC3}"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Tree>
    <p:extLst>
      <p:ext uri="{BB962C8B-B14F-4D97-AF65-F5344CB8AC3E}">
        <p14:creationId xmlns:p14="http://schemas.microsoft.com/office/powerpoint/2010/main" val="31770276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533797704" name="image" descr="{&quot;templafy&quot;:{&quot;id&quot;:&quot;1fd35552-54a7-4c6f-91f7-99c60f396b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49783958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80324147" name="image" descr="{&quot;templafy&quot;:{&quot;id&quot;:&quot;9f54d317-8253-4706-97b9-f4c77c31362c&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24986204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52676794" name="image" descr="{&quot;templafy&quot;:{&quot;id&quot;:&quot;a3aa7c7e-0606-4856-9daf-b37f538b401e&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54780003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25408054" name="image" descr="{&quot;templafy&quot;:{&quot;id&quot;:&quot;0e2090c4-8144-44e3-97de-33b87b67f734&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71587173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248453612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68046532" name="image" descr="{&quot;templafy&quot;:{&quot;id&quot;:&quot;94b21791-cfc7-4b35-8547-61a43cec1e37&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277885578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34">
          <p15:clr>
            <a:srgbClr val="FF96FF"/>
          </p15:clr>
        </p15:guide>
        <p15:guide id="6" pos="2544">
          <p15:clr>
            <a:srgbClr val="FF96FF"/>
          </p15:clr>
        </p15:guide>
        <p15:guide id="7" pos="2683">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51385014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403578262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236538239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6957362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20246257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0495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0281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54172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39736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4.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5.xml"/><Relationship Id="rId8" Type="http://schemas.openxmlformats.org/officeDocument/2006/relationships/slideLayout" Target="../slideLayouts/slideLayout8.xml"/><Relationship Id="rId51" Type="http://schemas.openxmlformats.org/officeDocument/2006/relationships/image" Target="../media/image2.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tags" Target="../tags/tag49.xml"/><Relationship Id="rId50" Type="http://schemas.openxmlformats.org/officeDocument/2006/relationships/image" Target="../media/image2.png"/><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tags" Target="../tags/tag4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image" Target="../media/image1.emf"/><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tags" Target="../tags/tag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theme" Target="../theme/theme2.xml"/><Relationship Id="rId48" Type="http://schemas.openxmlformats.org/officeDocument/2006/relationships/oleObject" Target="../embeddings/oleObject2.bin"/><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tags" Target="../tags/tag48.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theme" Target="../theme/theme3.xml"/><Relationship Id="rId47" Type="http://schemas.openxmlformats.org/officeDocument/2006/relationships/oleObject" Target="../embeddings/oleObject3.bin"/><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tags" Target="../tags/tag9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image" Target="../media/image2.png"/><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tags" Target="../tags/tag91.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tags" Target="../tags/tag90.xml"/><Relationship Id="rId48" Type="http://schemas.openxmlformats.org/officeDocument/2006/relationships/image" Target="../media/image1.emf"/><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tags" Target="../tags/tag93.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1" Type="http://schemas.openxmlformats.org/officeDocument/2006/relationships/slideLayout" Target="../slideLayouts/slideLayout86.xml"/><Relationship Id="rId6"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ags" Target="../tags/tag140.xml"/><Relationship Id="rId39" Type="http://schemas.openxmlformats.org/officeDocument/2006/relationships/tags" Target="../tags/tag153.xml"/><Relationship Id="rId21" Type="http://schemas.openxmlformats.org/officeDocument/2006/relationships/tags" Target="../tags/tag135.xml"/><Relationship Id="rId34" Type="http://schemas.openxmlformats.org/officeDocument/2006/relationships/tags" Target="../tags/tag148.xml"/><Relationship Id="rId42" Type="http://schemas.openxmlformats.org/officeDocument/2006/relationships/image" Target="../media/image2.png"/><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ags" Target="../tags/tag134.xml"/><Relationship Id="rId29" Type="http://schemas.openxmlformats.org/officeDocument/2006/relationships/tags" Target="../tags/tag143.xml"/><Relationship Id="rId41" Type="http://schemas.openxmlformats.org/officeDocument/2006/relationships/image" Target="../media/image36.emf"/><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tags" Target="../tags/tag138.xml"/><Relationship Id="rId32" Type="http://schemas.openxmlformats.org/officeDocument/2006/relationships/tags" Target="../tags/tag146.xml"/><Relationship Id="rId37" Type="http://schemas.openxmlformats.org/officeDocument/2006/relationships/tags" Target="../tags/tag151.xml"/><Relationship Id="rId40" Type="http://schemas.openxmlformats.org/officeDocument/2006/relationships/oleObject" Target="../embeddings/oleObject4.bin"/><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tags" Target="../tags/tag137.xml"/><Relationship Id="rId28" Type="http://schemas.openxmlformats.org/officeDocument/2006/relationships/tags" Target="../tags/tag142.xml"/><Relationship Id="rId36" Type="http://schemas.openxmlformats.org/officeDocument/2006/relationships/tags" Target="../tags/tag150.xml"/><Relationship Id="rId10" Type="http://schemas.openxmlformats.org/officeDocument/2006/relationships/slideLayout" Target="../slideLayouts/slideLayout136.xml"/><Relationship Id="rId19" Type="http://schemas.openxmlformats.org/officeDocument/2006/relationships/theme" Target="../theme/theme4.xml"/><Relationship Id="rId31" Type="http://schemas.openxmlformats.org/officeDocument/2006/relationships/tags" Target="../tags/tag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tags" Target="../tags/tag136.xml"/><Relationship Id="rId27" Type="http://schemas.openxmlformats.org/officeDocument/2006/relationships/tags" Target="../tags/tag141.xml"/><Relationship Id="rId30" Type="http://schemas.openxmlformats.org/officeDocument/2006/relationships/tags" Target="../tags/tag144.xml"/><Relationship Id="rId35" Type="http://schemas.openxmlformats.org/officeDocument/2006/relationships/tags" Target="../tags/tag149.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ags" Target="../tags/tag139.xml"/><Relationship Id="rId33" Type="http://schemas.openxmlformats.org/officeDocument/2006/relationships/tags" Target="../tags/tag147.xml"/><Relationship Id="rId38" Type="http://schemas.openxmlformats.org/officeDocument/2006/relationships/tags" Target="../tags/tag15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slideLayout" Target="../slideLayouts/slideLayout183.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theme" Target="../theme/theme5.xml"/><Relationship Id="rId47" Type="http://schemas.openxmlformats.org/officeDocument/2006/relationships/oleObject" Target="../embeddings/oleObject23.bin"/><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tags" Target="../tags/tag251.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image" Target="../media/image2.png"/><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4" Type="http://schemas.openxmlformats.org/officeDocument/2006/relationships/tags" Target="../tags/tag250.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tags" Target="../tags/tag249.xml"/><Relationship Id="rId48" Type="http://schemas.openxmlformats.org/officeDocument/2006/relationships/image" Target="../media/image1.emf"/><Relationship Id="rId8" Type="http://schemas.openxmlformats.org/officeDocument/2006/relationships/slideLayout" Target="../slideLayouts/slideLayout152.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tags" Target="../tags/tag252.xml"/><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1" Type="http://schemas.openxmlformats.org/officeDocument/2006/relationships/slideLayout" Target="../slideLayouts/slideLayout145.xml"/><Relationship Id="rId6"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F8723D6-96B1-4573-9689-74827226EE73}"/>
              </a:ext>
            </a:extLst>
          </p:cNvPr>
          <p:cNvGraphicFramePr>
            <a:graphicFrameLocks noChangeAspect="1"/>
          </p:cNvGraphicFramePr>
          <p:nvPr userDrawn="1">
            <p:custDataLst>
              <p:tags r:id="rId45"/>
            </p:custDataLst>
            <p:extLst>
              <p:ext uri="{D42A27DB-BD31-4B8C-83A1-F6EECF244321}">
                <p14:modId xmlns:p14="http://schemas.microsoft.com/office/powerpoint/2010/main" val="1667505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395" imgH="396" progId="TCLayout.ActiveDocument.1">
                  <p:embed/>
                </p:oleObj>
              </mc:Choice>
              <mc:Fallback>
                <p:oleObj name="think-cell Slide" r:id="rId49" imgW="395" imgH="396" progId="TCLayout.ActiveDocument.1">
                  <p:embed/>
                  <p:pic>
                    <p:nvPicPr>
                      <p:cNvPr id="7" name="Object 6" hidden="1">
                        <a:extLst>
                          <a:ext uri="{FF2B5EF4-FFF2-40B4-BE49-F238E27FC236}">
                            <a16:creationId xmlns:a16="http://schemas.microsoft.com/office/drawing/2014/main" id="{6F8723D6-96B1-4573-9689-74827226EE73}"/>
                          </a:ext>
                        </a:extLst>
                      </p:cNvPr>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6"/>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7"/>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8"/>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347007104" name="image" descr="{&quot;templafy&quot;:{&quot;id&quot;:&quot;75e29959-3882-4429-8714-44ba5bcf4f7a&quot;}}"/>
          <p:cNvPicPr>
            <a:picLocks noChangeAspect="1"/>
          </p:cNvPicPr>
          <p:nvPr/>
        </p:nvPicPr>
        <p:blipFill>
          <a:blip r:embed="rId51"/>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1194077168"/>
      </p:ext>
    </p:extLst>
  </p:cSld>
  <p:clrMap bg1="lt1" tx1="dk1" bg2="lt2" tx2="dk2" accent1="accent1" accent2="accent2" accent3="accent3" accent4="accent4" accent5="accent5" accent6="accent6" hlink="hlink" folHlink="folHlink"/>
  <p:sldLayoutIdLst>
    <p:sldLayoutId id="2147483649" r:id="rId1"/>
    <p:sldLayoutId id="2147483766" r:id="rId2"/>
    <p:sldLayoutId id="2147483700" r:id="rId3"/>
    <p:sldLayoutId id="2147483661" r:id="rId4"/>
    <p:sldLayoutId id="2147483662" r:id="rId5"/>
    <p:sldLayoutId id="2147483651" r:id="rId6"/>
    <p:sldLayoutId id="2147483701" r:id="rId7"/>
    <p:sldLayoutId id="2147483665" r:id="rId8"/>
    <p:sldLayoutId id="2147483702" r:id="rId9"/>
    <p:sldLayoutId id="2147483666" r:id="rId10"/>
    <p:sldLayoutId id="2147483704" r:id="rId11"/>
    <p:sldLayoutId id="2147483694" r:id="rId12"/>
    <p:sldLayoutId id="2147483693" r:id="rId13"/>
    <p:sldLayoutId id="2147483686" r:id="rId14"/>
    <p:sldLayoutId id="2147483667" r:id="rId15"/>
    <p:sldLayoutId id="2147483691" r:id="rId16"/>
    <p:sldLayoutId id="2147483668" r:id="rId17"/>
    <p:sldLayoutId id="2147483695" r:id="rId18"/>
    <p:sldLayoutId id="2147483687" r:id="rId19"/>
    <p:sldLayoutId id="2147483690" r:id="rId20"/>
    <p:sldLayoutId id="2147483685" r:id="rId21"/>
    <p:sldLayoutId id="2147483670" r:id="rId22"/>
    <p:sldLayoutId id="2147483669" r:id="rId23"/>
    <p:sldLayoutId id="2147483671" r:id="rId24"/>
    <p:sldLayoutId id="2147483672" r:id="rId25"/>
    <p:sldLayoutId id="2147483673" r:id="rId26"/>
    <p:sldLayoutId id="2147483674" r:id="rId27"/>
    <p:sldLayoutId id="2147483675" r:id="rId28"/>
    <p:sldLayoutId id="2147483676" r:id="rId29"/>
    <p:sldLayoutId id="2147483689" r:id="rId30"/>
    <p:sldLayoutId id="2147483677" r:id="rId31"/>
    <p:sldLayoutId id="2147483678" r:id="rId32"/>
    <p:sldLayoutId id="2147483698" r:id="rId33"/>
    <p:sldLayoutId id="2147483699" r:id="rId34"/>
    <p:sldLayoutId id="2147483680" r:id="rId35"/>
    <p:sldLayoutId id="2147483681" r:id="rId36"/>
    <p:sldLayoutId id="2147483703" r:id="rId37"/>
    <p:sldLayoutId id="2147483688" r:id="rId38"/>
    <p:sldLayoutId id="2147483679" r:id="rId39"/>
    <p:sldLayoutId id="2147483663" r:id="rId40"/>
    <p:sldLayoutId id="2147483664" r:id="rId41"/>
    <p:sldLayoutId id="2147483705" r:id="rId42"/>
    <p:sldLayoutId id="2147484133" r:id="rId43"/>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2CDE969-2F65-4FBE-B2DA-7A02B1D4415A}"/>
              </a:ext>
            </a:extLst>
          </p:cNvPr>
          <p:cNvGraphicFramePr>
            <a:graphicFrameLocks noChangeAspect="1"/>
          </p:cNvGraphicFramePr>
          <p:nvPr userDrawn="1">
            <p:custDataLst>
              <p:tags r:id="rId44"/>
            </p:custDataLst>
            <p:extLst>
              <p:ext uri="{D42A27DB-BD31-4B8C-83A1-F6EECF244321}">
                <p14:modId xmlns:p14="http://schemas.microsoft.com/office/powerpoint/2010/main" val="1680311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8" imgW="395" imgH="396" progId="TCLayout.ActiveDocument.1">
                  <p:embed/>
                </p:oleObj>
              </mc:Choice>
              <mc:Fallback>
                <p:oleObj name="think-cell Slide" r:id="rId48" imgW="395" imgH="396" progId="TCLayout.ActiveDocument.1">
                  <p:embed/>
                  <p:pic>
                    <p:nvPicPr>
                      <p:cNvPr id="9" name="Object 8" hidden="1">
                        <a:extLst>
                          <a:ext uri="{FF2B5EF4-FFF2-40B4-BE49-F238E27FC236}">
                            <a16:creationId xmlns:a16="http://schemas.microsoft.com/office/drawing/2014/main" id="{12CDE969-2F65-4FBE-B2DA-7A02B1D4415A}"/>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5"/>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6"/>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7"/>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347007104" name="image" descr="{&quot;templafy&quot;:{&quot;id&quot;:&quot;75e29959-3882-4429-8714-44ba5bcf4f7a&quot;}}"/>
          <p:cNvPicPr>
            <a:picLocks noChangeAspect="1"/>
          </p:cNvPicPr>
          <p:nvPr/>
        </p:nvPicPr>
        <p:blipFill>
          <a:blip r:embed="rId50"/>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562994065"/>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 id="2147484152" r:id="rId18"/>
    <p:sldLayoutId id="2147484153" r:id="rId19"/>
    <p:sldLayoutId id="2147484154" r:id="rId20"/>
    <p:sldLayoutId id="2147484155" r:id="rId21"/>
    <p:sldLayoutId id="2147484156" r:id="rId22"/>
    <p:sldLayoutId id="2147484157" r:id="rId23"/>
    <p:sldLayoutId id="2147484158" r:id="rId24"/>
    <p:sldLayoutId id="2147484159" r:id="rId25"/>
    <p:sldLayoutId id="2147484160" r:id="rId26"/>
    <p:sldLayoutId id="2147484161" r:id="rId27"/>
    <p:sldLayoutId id="2147484162" r:id="rId28"/>
    <p:sldLayoutId id="2147484163" r:id="rId29"/>
    <p:sldLayoutId id="2147484164" r:id="rId30"/>
    <p:sldLayoutId id="2147484165" r:id="rId31"/>
    <p:sldLayoutId id="2147484166" r:id="rId32"/>
    <p:sldLayoutId id="2147484167" r:id="rId33"/>
    <p:sldLayoutId id="2147484168" r:id="rId34"/>
    <p:sldLayoutId id="2147484169" r:id="rId35"/>
    <p:sldLayoutId id="2147484170" r:id="rId36"/>
    <p:sldLayoutId id="2147484171" r:id="rId37"/>
    <p:sldLayoutId id="2147484172" r:id="rId38"/>
    <p:sldLayoutId id="2147484173" r:id="rId39"/>
    <p:sldLayoutId id="2147484174" r:id="rId40"/>
    <p:sldLayoutId id="2147484175" r:id="rId41"/>
    <p:sldLayoutId id="2147484176" r:id="rId42"/>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6058654-E03D-4BBC-8D59-01EBFC4C0B51}"/>
              </a:ext>
            </a:extLst>
          </p:cNvPr>
          <p:cNvGraphicFramePr>
            <a:graphicFrameLocks noChangeAspect="1"/>
          </p:cNvGraphicFramePr>
          <p:nvPr userDrawn="1">
            <p:custDataLst>
              <p:tags r:id="rId43"/>
            </p:custDataLst>
            <p:extLst>
              <p:ext uri="{D42A27DB-BD31-4B8C-83A1-F6EECF244321}">
                <p14:modId xmlns:p14="http://schemas.microsoft.com/office/powerpoint/2010/main" val="367304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395" imgH="396" progId="TCLayout.ActiveDocument.1">
                  <p:embed/>
                </p:oleObj>
              </mc:Choice>
              <mc:Fallback>
                <p:oleObj name="think-cell Slide" r:id="rId47" imgW="395" imgH="396" progId="TCLayout.ActiveDocument.1">
                  <p:embed/>
                  <p:pic>
                    <p:nvPicPr>
                      <p:cNvPr id="9" name="Object 8" hidden="1">
                        <a:extLst>
                          <a:ext uri="{FF2B5EF4-FFF2-40B4-BE49-F238E27FC236}">
                            <a16:creationId xmlns:a16="http://schemas.microsoft.com/office/drawing/2014/main" id="{F6058654-E03D-4BBC-8D59-01EBFC4C0B51}"/>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4"/>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5"/>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6"/>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1210753647" name="image" descr="{&quot;templafy&quot;:{&quot;id&quot;:&quot;ec8caa3e-c0ef-42b7-a99b-dbc4da6d0b81&quot;}}"/>
          <p:cNvPicPr>
            <a:picLocks noChangeAspect="1"/>
          </p:cNvPicPr>
          <p:nvPr/>
        </p:nvPicPr>
        <p:blipFill>
          <a:blip r:embed="rId49"/>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975414594"/>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 id="2147484292" r:id="rId23"/>
    <p:sldLayoutId id="2147484293" r:id="rId24"/>
    <p:sldLayoutId id="2147484294" r:id="rId25"/>
    <p:sldLayoutId id="2147484295" r:id="rId26"/>
    <p:sldLayoutId id="2147484296" r:id="rId27"/>
    <p:sldLayoutId id="2147484297" r:id="rId28"/>
    <p:sldLayoutId id="2147484298" r:id="rId29"/>
    <p:sldLayoutId id="2147484299" r:id="rId30"/>
    <p:sldLayoutId id="2147484300" r:id="rId31"/>
    <p:sldLayoutId id="2147484301" r:id="rId32"/>
    <p:sldLayoutId id="2147484302" r:id="rId33"/>
    <p:sldLayoutId id="2147484303" r:id="rId34"/>
    <p:sldLayoutId id="2147484304" r:id="rId35"/>
    <p:sldLayoutId id="2147484305" r:id="rId36"/>
    <p:sldLayoutId id="2147484306" r:id="rId37"/>
    <p:sldLayoutId id="2147484307" r:id="rId38"/>
    <p:sldLayoutId id="2147484308" r:id="rId39"/>
    <p:sldLayoutId id="2147484309" r:id="rId40"/>
    <p:sldLayoutId id="2147484310" r:id="rId41"/>
  </p:sldLayoutIdLs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413" imgH="416" progId="TCLayout.ActiveDocument.1">
                  <p:embed/>
                </p:oleObj>
              </mc:Choice>
              <mc:Fallback>
                <p:oleObj name="think-cell Slide" r:id="rId40"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122033"/>
            <a:ext cx="10058400"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86172"/>
            <a:ext cx="11082528" cy="384721"/>
          </a:xfrm>
          <a:prstGeom prst="rect">
            <a:avLst/>
          </a:prstGeom>
        </p:spPr>
        <p:txBody>
          <a:bodyPr vert="horz" wrap="square" lIns="0" tIns="0" rIns="0" bIns="0" rtlCol="0" anchor="t" anchorCtr="0">
            <a:spAutoFit/>
          </a:bodyPr>
          <a:lstStyle/>
          <a:p>
            <a:pPr lvl="0"/>
            <a:r>
              <a:rPr lang="en-US"/>
              <a:t>Click to edit Master title style</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399032"/>
              <a:ext cx="11082528" cy="4663440"/>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186537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39903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003087"/>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4"/>
            </p:custDataLst>
          </p:nvPr>
        </p:nvSpPr>
        <p:spPr>
          <a:xfrm>
            <a:off x="5987738" y="1863922"/>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p>
          <a:p>
            <a:pPr lvl="0"/>
            <a:r>
              <a:rPr lang="en-US" b="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1863922"/>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0" name="LegendLines" hidden="1">
            <a:extLst>
              <a:ext uri="{FF2B5EF4-FFF2-40B4-BE49-F238E27FC236}">
                <a16:creationId xmlns:a16="http://schemas.microsoft.com/office/drawing/2014/main" id="{2A2E7FB5-CD6A-42C3-B9D2-6BBACE80FDAE}"/>
              </a:ext>
            </a:extLst>
          </p:cNvPr>
          <p:cNvGrpSpPr/>
          <p:nvPr userDrawn="1"/>
        </p:nvGrpSpPr>
        <p:grpSpPr>
          <a:xfrm>
            <a:off x="10317304" y="3150223"/>
            <a:ext cx="1319960" cy="958286"/>
            <a:chOff x="10162879" y="3243772"/>
            <a:chExt cx="1319960" cy="958286"/>
          </a:xfrm>
        </p:grpSpPr>
        <p:sp>
          <p:nvSpPr>
            <p:cNvPr id="171" name="Legend1">
              <a:extLst>
                <a:ext uri="{FF2B5EF4-FFF2-40B4-BE49-F238E27FC236}">
                  <a16:creationId xmlns:a16="http://schemas.microsoft.com/office/drawing/2014/main" id="{4702CDBB-027D-48B5-BEA7-175EE358CA13}"/>
                </a:ext>
              </a:extLst>
            </p:cNvPr>
            <p:cNvSpPr txBox="1"/>
            <p:nvPr/>
          </p:nvSpPr>
          <p:spPr>
            <a:xfrm>
              <a:off x="10886522" y="3243772"/>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72" name="Legend2">
              <a:extLst>
                <a:ext uri="{FF2B5EF4-FFF2-40B4-BE49-F238E27FC236}">
                  <a16:creationId xmlns:a16="http://schemas.microsoft.com/office/drawing/2014/main" id="{7F451830-E8B6-4760-BB7B-45A3ABB9A971}"/>
                </a:ext>
              </a:extLst>
            </p:cNvPr>
            <p:cNvSpPr txBox="1"/>
            <p:nvPr/>
          </p:nvSpPr>
          <p:spPr>
            <a:xfrm>
              <a:off x="10886522" y="3615193"/>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73" name="Legend3">
              <a:extLst>
                <a:ext uri="{FF2B5EF4-FFF2-40B4-BE49-F238E27FC236}">
                  <a16:creationId xmlns:a16="http://schemas.microsoft.com/office/drawing/2014/main" id="{72B6AA4B-50E9-46D4-86A1-BB99F752DE49}"/>
                </a:ext>
              </a:extLst>
            </p:cNvPr>
            <p:cNvSpPr txBox="1"/>
            <p:nvPr/>
          </p:nvSpPr>
          <p:spPr>
            <a:xfrm>
              <a:off x="10886522" y="398661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74" name="LineLegend3">
              <a:extLst>
                <a:ext uri="{FF2B5EF4-FFF2-40B4-BE49-F238E27FC236}">
                  <a16:creationId xmlns:a16="http://schemas.microsoft.com/office/drawing/2014/main" id="{A10508A6-05C4-4C5F-8752-B7BE8DD188EC}"/>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400" baseline="0">
                <a:ea typeface="+mn-ea"/>
              </a:endParaRPr>
            </a:p>
          </p:txBody>
        </p:sp>
        <p:sp>
          <p:nvSpPr>
            <p:cNvPr id="175" name="LineLegend2">
              <a:extLst>
                <a:ext uri="{FF2B5EF4-FFF2-40B4-BE49-F238E27FC236}">
                  <a16:creationId xmlns:a16="http://schemas.microsoft.com/office/drawing/2014/main" id="{48194F40-0355-41D0-BB3B-5B50789A5AC1}"/>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400" baseline="0">
                <a:ea typeface="+mn-ea"/>
              </a:endParaRPr>
            </a:p>
          </p:txBody>
        </p:sp>
        <p:sp>
          <p:nvSpPr>
            <p:cNvPr id="176" name="LineLegend1">
              <a:extLst>
                <a:ext uri="{FF2B5EF4-FFF2-40B4-BE49-F238E27FC236}">
                  <a16:creationId xmlns:a16="http://schemas.microsoft.com/office/drawing/2014/main" id="{1AA23262-3D6A-424D-9A32-56886544495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400" baseline="0">
                <a:ea typeface="+mn-ea"/>
              </a:endParaRPr>
            </a:p>
          </p:txBody>
        </p:sp>
      </p:grpSp>
      <p:grpSp>
        <p:nvGrpSpPr>
          <p:cNvPr id="177" name="LegendMoons" hidden="1">
            <a:extLst>
              <a:ext uri="{FF2B5EF4-FFF2-40B4-BE49-F238E27FC236}">
                <a16:creationId xmlns:a16="http://schemas.microsoft.com/office/drawing/2014/main" id="{B845D081-4E5C-4938-A804-8090B88BF8BD}"/>
              </a:ext>
            </a:extLst>
          </p:cNvPr>
          <p:cNvGrpSpPr/>
          <p:nvPr userDrawn="1"/>
        </p:nvGrpSpPr>
        <p:grpSpPr>
          <a:xfrm>
            <a:off x="10688315" y="1145373"/>
            <a:ext cx="948949" cy="1731859"/>
            <a:chOff x="7723680" y="1702457"/>
            <a:chExt cx="948949" cy="1731859"/>
          </a:xfrm>
        </p:grpSpPr>
        <p:sp>
          <p:nvSpPr>
            <p:cNvPr id="178" name="Legend1">
              <a:extLst>
                <a:ext uri="{FF2B5EF4-FFF2-40B4-BE49-F238E27FC236}">
                  <a16:creationId xmlns:a16="http://schemas.microsoft.com/office/drawing/2014/main" id="{96A1FF35-942F-42D2-A92C-CA28B37DCE36}"/>
                </a:ext>
              </a:extLst>
            </p:cNvPr>
            <p:cNvSpPr txBox="1"/>
            <p:nvPr/>
          </p:nvSpPr>
          <p:spPr>
            <a:xfrm>
              <a:off x="8076312" y="1709816"/>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86" name="Legend2">
              <a:extLst>
                <a:ext uri="{FF2B5EF4-FFF2-40B4-BE49-F238E27FC236}">
                  <a16:creationId xmlns:a16="http://schemas.microsoft.com/office/drawing/2014/main" id="{DCDA2E86-A83F-4FA7-9633-4306CCFD8F01}"/>
                </a:ext>
              </a:extLst>
            </p:cNvPr>
            <p:cNvSpPr txBox="1"/>
            <p:nvPr/>
          </p:nvSpPr>
          <p:spPr>
            <a:xfrm>
              <a:off x="8076312" y="2085275"/>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98" name="Legend3">
              <a:extLst>
                <a:ext uri="{FF2B5EF4-FFF2-40B4-BE49-F238E27FC236}">
                  <a16:creationId xmlns:a16="http://schemas.microsoft.com/office/drawing/2014/main" id="{AAFDF2A7-FE8E-4AF3-AB14-B6D02B73B211}"/>
                </a:ext>
              </a:extLst>
            </p:cNvPr>
            <p:cNvSpPr txBox="1"/>
            <p:nvPr/>
          </p:nvSpPr>
          <p:spPr>
            <a:xfrm>
              <a:off x="8076312" y="246073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99" name="Legend4">
              <a:extLst>
                <a:ext uri="{FF2B5EF4-FFF2-40B4-BE49-F238E27FC236}">
                  <a16:creationId xmlns:a16="http://schemas.microsoft.com/office/drawing/2014/main" id="{DA03471C-5ECC-4F79-AE3A-05505F6EFECB}"/>
                </a:ext>
              </a:extLst>
            </p:cNvPr>
            <p:cNvSpPr txBox="1"/>
            <p:nvPr/>
          </p:nvSpPr>
          <p:spPr>
            <a:xfrm>
              <a:off x="8076312" y="2836193"/>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00" name="Legend5">
              <a:extLst>
                <a:ext uri="{FF2B5EF4-FFF2-40B4-BE49-F238E27FC236}">
                  <a16:creationId xmlns:a16="http://schemas.microsoft.com/office/drawing/2014/main" id="{34F3CBC7-F4D3-4408-B1CB-471FA68B1244}"/>
                </a:ext>
              </a:extLst>
            </p:cNvPr>
            <p:cNvSpPr txBox="1"/>
            <p:nvPr/>
          </p:nvSpPr>
          <p:spPr>
            <a:xfrm>
              <a:off x="8076312" y="321165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grpSp>
          <p:nvGrpSpPr>
            <p:cNvPr id="201" name="MoonLegend1">
              <a:extLst>
                <a:ext uri="{FF2B5EF4-FFF2-40B4-BE49-F238E27FC236}">
                  <a16:creationId xmlns:a16="http://schemas.microsoft.com/office/drawing/2014/main" id="{D28BFEE9-25EE-4103-A596-5F5357061A3B}"/>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5FCBAEA8-E23D-4147-90A7-B7A1B8372BAA}"/>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15" name="Arc 214">
                <a:extLst>
                  <a:ext uri="{FF2B5EF4-FFF2-40B4-BE49-F238E27FC236}">
                    <a16:creationId xmlns:a16="http://schemas.microsoft.com/office/drawing/2014/main" id="{A8234277-A9BE-43EB-83C2-A0F69909E710}"/>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2" name="MoonLegend2">
              <a:extLst>
                <a:ext uri="{FF2B5EF4-FFF2-40B4-BE49-F238E27FC236}">
                  <a16:creationId xmlns:a16="http://schemas.microsoft.com/office/drawing/2014/main" id="{6C318758-E229-470E-A166-8B1618AC7209}"/>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A4A03FB4-9577-4E01-8501-7CD9D4CF1ED7}"/>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13" name="Arc 212">
                <a:extLst>
                  <a:ext uri="{FF2B5EF4-FFF2-40B4-BE49-F238E27FC236}">
                    <a16:creationId xmlns:a16="http://schemas.microsoft.com/office/drawing/2014/main" id="{907AA1D7-EDE9-4F0D-8F88-9EC3DBEF6F69}"/>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3" name="MoonLegend3">
              <a:extLst>
                <a:ext uri="{FF2B5EF4-FFF2-40B4-BE49-F238E27FC236}">
                  <a16:creationId xmlns:a16="http://schemas.microsoft.com/office/drawing/2014/main" id="{ED7FB338-AEEC-4E4A-A17C-34EE71A13529}"/>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A0F8C249-16F2-4224-93B4-32B56E5D28C1}"/>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11" name="Arc 210">
                <a:extLst>
                  <a:ext uri="{FF2B5EF4-FFF2-40B4-BE49-F238E27FC236}">
                    <a16:creationId xmlns:a16="http://schemas.microsoft.com/office/drawing/2014/main" id="{D1C99A32-A47B-474A-B215-B1AB5C68BB6C}"/>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4" name="MoonLegend4">
              <a:extLst>
                <a:ext uri="{FF2B5EF4-FFF2-40B4-BE49-F238E27FC236}">
                  <a16:creationId xmlns:a16="http://schemas.microsoft.com/office/drawing/2014/main" id="{C7A1D65C-A82B-481E-9A4D-998791E6232B}"/>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A5EBCEA4-2526-4AED-8941-797894A78651}"/>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09" name="Arc 208">
                <a:extLst>
                  <a:ext uri="{FF2B5EF4-FFF2-40B4-BE49-F238E27FC236}">
                    <a16:creationId xmlns:a16="http://schemas.microsoft.com/office/drawing/2014/main" id="{B0E1B638-C16A-44E3-B880-1DC42EE8EEDF}"/>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5" name="MoonLegend5">
              <a:extLst>
                <a:ext uri="{FF2B5EF4-FFF2-40B4-BE49-F238E27FC236}">
                  <a16:creationId xmlns:a16="http://schemas.microsoft.com/office/drawing/2014/main" id="{CB2E97BB-A2ED-4BBA-AC6A-4A72207B9835}"/>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AAFC2744-B580-47F5-88F3-68B021A7D16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07" name="Arc 206">
                <a:extLst>
                  <a:ext uri="{FF2B5EF4-FFF2-40B4-BE49-F238E27FC236}">
                    <a16:creationId xmlns:a16="http://schemas.microsoft.com/office/drawing/2014/main" id="{09D8373C-C98E-434A-999D-53F670303C68}"/>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grpSp>
        <p:nvGrpSpPr>
          <p:cNvPr id="216" name="LegendBoxes" hidden="1">
            <a:extLst>
              <a:ext uri="{FF2B5EF4-FFF2-40B4-BE49-F238E27FC236}">
                <a16:creationId xmlns:a16="http://schemas.microsoft.com/office/drawing/2014/main" id="{583B3143-10D3-458D-9CF8-ADDAA5731D43}"/>
              </a:ext>
            </a:extLst>
          </p:cNvPr>
          <p:cNvGrpSpPr/>
          <p:nvPr userDrawn="1"/>
        </p:nvGrpSpPr>
        <p:grpSpPr>
          <a:xfrm>
            <a:off x="10714801" y="4381500"/>
            <a:ext cx="922463" cy="1717282"/>
            <a:chOff x="10652400" y="4322824"/>
            <a:chExt cx="922463" cy="1717282"/>
          </a:xfrm>
        </p:grpSpPr>
        <p:sp>
          <p:nvSpPr>
            <p:cNvPr id="217" name="RectangleLegend1">
              <a:extLst>
                <a:ext uri="{FF2B5EF4-FFF2-40B4-BE49-F238E27FC236}">
                  <a16:creationId xmlns:a16="http://schemas.microsoft.com/office/drawing/2014/main" id="{06E8E8DC-5891-4F94-B013-1CC4B5DADFCB}"/>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18" name="RectangleLegend2">
              <a:extLst>
                <a:ext uri="{FF2B5EF4-FFF2-40B4-BE49-F238E27FC236}">
                  <a16:creationId xmlns:a16="http://schemas.microsoft.com/office/drawing/2014/main" id="{E20A0216-E1BB-4812-AB23-E2F17DC9B346}"/>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19" name="RectangleLegend3">
              <a:extLst>
                <a:ext uri="{FF2B5EF4-FFF2-40B4-BE49-F238E27FC236}">
                  <a16:creationId xmlns:a16="http://schemas.microsoft.com/office/drawing/2014/main" id="{9B4AB9C6-8645-4DD7-AA01-D801FE4038FC}"/>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20" name="RectangleLegend4">
              <a:extLst>
                <a:ext uri="{FF2B5EF4-FFF2-40B4-BE49-F238E27FC236}">
                  <a16:creationId xmlns:a16="http://schemas.microsoft.com/office/drawing/2014/main" id="{BEA2CF50-1204-4150-A46A-DCFE1378B0B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21" name="RectangleLegend5">
              <a:extLst>
                <a:ext uri="{FF2B5EF4-FFF2-40B4-BE49-F238E27FC236}">
                  <a16:creationId xmlns:a16="http://schemas.microsoft.com/office/drawing/2014/main" id="{A32ED46B-BE43-4D95-B935-0130B52858BC}"/>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22" name="Legend1">
              <a:extLst>
                <a:ext uri="{FF2B5EF4-FFF2-40B4-BE49-F238E27FC236}">
                  <a16:creationId xmlns:a16="http://schemas.microsoft.com/office/drawing/2014/main" id="{304EA095-3B43-4DDF-9678-46C8B6DC66CD}"/>
                </a:ext>
              </a:extLst>
            </p:cNvPr>
            <p:cNvSpPr txBox="1"/>
            <p:nvPr/>
          </p:nvSpPr>
          <p:spPr>
            <a:xfrm>
              <a:off x="10978546" y="432282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3" name="Legend2">
              <a:extLst>
                <a:ext uri="{FF2B5EF4-FFF2-40B4-BE49-F238E27FC236}">
                  <a16:creationId xmlns:a16="http://schemas.microsoft.com/office/drawing/2014/main" id="{C1E845BF-B3B6-4CFE-B81F-A52716FC94DC}"/>
                </a:ext>
              </a:extLst>
            </p:cNvPr>
            <p:cNvSpPr txBox="1"/>
            <p:nvPr/>
          </p:nvSpPr>
          <p:spPr>
            <a:xfrm>
              <a:off x="10978546" y="4702322"/>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4" name="Legend3">
              <a:extLst>
                <a:ext uri="{FF2B5EF4-FFF2-40B4-BE49-F238E27FC236}">
                  <a16:creationId xmlns:a16="http://schemas.microsoft.com/office/drawing/2014/main" id="{1A080024-4B1A-4524-858E-AAE4F18B270B}"/>
                </a:ext>
              </a:extLst>
            </p:cNvPr>
            <p:cNvSpPr txBox="1"/>
            <p:nvPr/>
          </p:nvSpPr>
          <p:spPr>
            <a:xfrm>
              <a:off x="10978546" y="5081820"/>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5" name="Legend4">
              <a:extLst>
                <a:ext uri="{FF2B5EF4-FFF2-40B4-BE49-F238E27FC236}">
                  <a16:creationId xmlns:a16="http://schemas.microsoft.com/office/drawing/2014/main" id="{68FA4EC0-0162-4CF0-B31C-B87F4A4128B8}"/>
                </a:ext>
              </a:extLst>
            </p:cNvPr>
            <p:cNvSpPr txBox="1"/>
            <p:nvPr/>
          </p:nvSpPr>
          <p:spPr>
            <a:xfrm>
              <a:off x="10978546" y="5453241"/>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6" name="Legend5">
              <a:extLst>
                <a:ext uri="{FF2B5EF4-FFF2-40B4-BE49-F238E27FC236}">
                  <a16:creationId xmlns:a16="http://schemas.microsoft.com/office/drawing/2014/main" id="{92CBF08A-E6EE-435D-8C32-E789141FC2E6}"/>
                </a:ext>
              </a:extLst>
            </p:cNvPr>
            <p:cNvSpPr txBox="1"/>
            <p:nvPr/>
          </p:nvSpPr>
          <p:spPr>
            <a:xfrm>
              <a:off x="10978545" y="5824662"/>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grpSp>
      <p:pic>
        <p:nvPicPr>
          <p:cNvPr id="148" name="image" descr="{&quot;templafy&quot;:{&quot;id&quot;:&quot;2e404ccb-b54f-4d9c-b286-9094f98b6e06&quot;}}">
            <a:extLst>
              <a:ext uri="{FF2B5EF4-FFF2-40B4-BE49-F238E27FC236}">
                <a16:creationId xmlns:a16="http://schemas.microsoft.com/office/drawing/2014/main" id="{0F35B356-3637-4671-BE7A-43CA321B4AE6}"/>
              </a:ext>
            </a:extLst>
          </p:cNvPr>
          <p:cNvPicPr>
            <a:picLocks noChangeAspect="1"/>
          </p:cNvPicPr>
          <p:nvPr userDrawn="1"/>
        </p:nvPicPr>
        <p:blipFill>
          <a:blip r:embed="rId4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4239435657"/>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6">
          <p15:clr>
            <a:srgbClr val="5ACBF0"/>
          </p15:clr>
        </p15:guide>
        <p15:guide id="3" orient="horz" pos="3816">
          <p15:clr>
            <a:srgbClr val="5ACBF0"/>
          </p15:clr>
        </p15:guide>
        <p15:guide id="4" orient="horz" pos="880">
          <p15:clr>
            <a:srgbClr val="F26B43"/>
          </p15:clr>
        </p15:guide>
        <p15:guide id="5" pos="7329">
          <p15:clr>
            <a:srgbClr val="F26B43"/>
          </p15:clr>
        </p15:guide>
        <p15:guide id="6" pos="345">
          <p15:clr>
            <a:srgbClr val="F26B43"/>
          </p15:clr>
        </p15:guide>
        <p15:guide id="8"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6058654-E03D-4BBC-8D59-01EBFC4C0B51}"/>
              </a:ext>
            </a:extLst>
          </p:cNvPr>
          <p:cNvGraphicFramePr>
            <a:graphicFrameLocks noChangeAspect="1"/>
          </p:cNvGraphicFramePr>
          <p:nvPr userDrawn="1">
            <p:custDataLst>
              <p:tags r:id="rId43"/>
            </p:custDataLst>
            <p:extLst>
              <p:ext uri="{D42A27DB-BD31-4B8C-83A1-F6EECF244321}">
                <p14:modId xmlns:p14="http://schemas.microsoft.com/office/powerpoint/2010/main" val="811400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395" imgH="396" progId="TCLayout.ActiveDocument.1">
                  <p:embed/>
                </p:oleObj>
              </mc:Choice>
              <mc:Fallback>
                <p:oleObj name="think-cell Slide" r:id="rId47" imgW="395" imgH="396" progId="TCLayout.ActiveDocument.1">
                  <p:embed/>
                  <p:pic>
                    <p:nvPicPr>
                      <p:cNvPr id="9" name="Object 8" hidden="1">
                        <a:extLst>
                          <a:ext uri="{FF2B5EF4-FFF2-40B4-BE49-F238E27FC236}">
                            <a16:creationId xmlns:a16="http://schemas.microsoft.com/office/drawing/2014/main" id="{F6058654-E03D-4BBC-8D59-01EBFC4C0B51}"/>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4"/>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5"/>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6"/>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1210753647" name="image" descr="{&quot;templafy&quot;:{&quot;id&quot;:&quot;ec8caa3e-c0ef-42b7-a99b-dbc4da6d0b81&quot;}}"/>
          <p:cNvPicPr>
            <a:picLocks noChangeAspect="1"/>
          </p:cNvPicPr>
          <p:nvPr/>
        </p:nvPicPr>
        <p:blipFill>
          <a:blip r:embed="rId49"/>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2495346564"/>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 id="2147484405" r:id="rId33"/>
    <p:sldLayoutId id="2147484406" r:id="rId34"/>
    <p:sldLayoutId id="2147484407" r:id="rId35"/>
    <p:sldLayoutId id="2147484408" r:id="rId36"/>
    <p:sldLayoutId id="2147484409" r:id="rId37"/>
    <p:sldLayoutId id="2147484410" r:id="rId38"/>
    <p:sldLayoutId id="2147484411" r:id="rId39"/>
    <p:sldLayoutId id="2147484412" r:id="rId40"/>
    <p:sldLayoutId id="2147484413" r:id="rId41"/>
  </p:sldLayoutIdLs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8.xml"/><Relationship Id="rId1" Type="http://schemas.openxmlformats.org/officeDocument/2006/relationships/tags" Target="../tags/tag296.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8.xml"/><Relationship Id="rId1" Type="http://schemas.openxmlformats.org/officeDocument/2006/relationships/tags" Target="../tags/tag297.xml"/><Relationship Id="rId6" Type="http://schemas.openxmlformats.org/officeDocument/2006/relationships/image" Target="../media/image1.emf"/><Relationship Id="rId5" Type="http://schemas.openxmlformats.org/officeDocument/2006/relationships/oleObject" Target="../embeddings/oleObject28.bin"/><Relationship Id="rId4" Type="http://schemas.microsoft.com/office/2018/10/relationships/comments" Target="../comments/modernComment_7FFFD901_CC0B01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8.xml"/><Relationship Id="rId1" Type="http://schemas.openxmlformats.org/officeDocument/2006/relationships/tags" Target="../tags/tag298.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13.xml.rels><?xml version="1.0" encoding="UTF-8" standalone="yes"?>
<Relationships xmlns="http://schemas.openxmlformats.org/package/2006/relationships"><Relationship Id="rId8" Type="http://schemas.openxmlformats.org/officeDocument/2006/relationships/tags" Target="../tags/tag306.xml"/><Relationship Id="rId13" Type="http://schemas.openxmlformats.org/officeDocument/2006/relationships/tags" Target="../tags/tag311.xml"/><Relationship Id="rId18" Type="http://schemas.openxmlformats.org/officeDocument/2006/relationships/image" Target="../media/image1.emf"/><Relationship Id="rId26" Type="http://schemas.openxmlformats.org/officeDocument/2006/relationships/chart" Target="../charts/chart1.xml"/><Relationship Id="rId3" Type="http://schemas.openxmlformats.org/officeDocument/2006/relationships/tags" Target="../tags/tag301.xml"/><Relationship Id="rId21" Type="http://schemas.openxmlformats.org/officeDocument/2006/relationships/image" Target="../media/image55.png"/><Relationship Id="rId7" Type="http://schemas.openxmlformats.org/officeDocument/2006/relationships/tags" Target="../tags/tag305.xml"/><Relationship Id="rId12" Type="http://schemas.openxmlformats.org/officeDocument/2006/relationships/tags" Target="../tags/tag310.xml"/><Relationship Id="rId17" Type="http://schemas.openxmlformats.org/officeDocument/2006/relationships/oleObject" Target="../embeddings/oleObject30.bin"/><Relationship Id="rId25" Type="http://schemas.openxmlformats.org/officeDocument/2006/relationships/image" Target="../media/image59.png"/><Relationship Id="rId2" Type="http://schemas.openxmlformats.org/officeDocument/2006/relationships/tags" Target="../tags/tag300.xml"/><Relationship Id="rId16" Type="http://schemas.microsoft.com/office/2018/10/relationships/comments" Target="../comments/modernComment_7FFFD8FF_459BBFDE.xml"/><Relationship Id="rId20" Type="http://schemas.openxmlformats.org/officeDocument/2006/relationships/image" Target="../media/image54.png"/><Relationship Id="rId29" Type="http://schemas.openxmlformats.org/officeDocument/2006/relationships/chart" Target="../charts/chart4.xml"/><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tags" Target="../tags/tag309.xml"/><Relationship Id="rId24" Type="http://schemas.openxmlformats.org/officeDocument/2006/relationships/image" Target="../media/image58.jpeg"/><Relationship Id="rId5" Type="http://schemas.openxmlformats.org/officeDocument/2006/relationships/tags" Target="../tags/tag303.xml"/><Relationship Id="rId15" Type="http://schemas.openxmlformats.org/officeDocument/2006/relationships/slideLayout" Target="../slideLayouts/slideLayout119.xml"/><Relationship Id="rId23" Type="http://schemas.openxmlformats.org/officeDocument/2006/relationships/image" Target="../media/image57.png"/><Relationship Id="rId28" Type="http://schemas.openxmlformats.org/officeDocument/2006/relationships/chart" Target="../charts/chart3.xml"/><Relationship Id="rId10" Type="http://schemas.openxmlformats.org/officeDocument/2006/relationships/tags" Target="../tags/tag308.xml"/><Relationship Id="rId19" Type="http://schemas.openxmlformats.org/officeDocument/2006/relationships/image" Target="../media/image53.png"/><Relationship Id="rId4" Type="http://schemas.openxmlformats.org/officeDocument/2006/relationships/tags" Target="../tags/tag302.xml"/><Relationship Id="rId9" Type="http://schemas.openxmlformats.org/officeDocument/2006/relationships/tags" Target="../tags/tag307.xml"/><Relationship Id="rId14" Type="http://schemas.openxmlformats.org/officeDocument/2006/relationships/tags" Target="../tags/tag312.xml"/><Relationship Id="rId22" Type="http://schemas.openxmlformats.org/officeDocument/2006/relationships/image" Target="../media/image56.png"/><Relationship Id="rId27" Type="http://schemas.openxmlformats.org/officeDocument/2006/relationships/chart" Target="../charts/chart2.xml"/><Relationship Id="rId30"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58.jpeg"/><Relationship Id="rId18" Type="http://schemas.openxmlformats.org/officeDocument/2006/relationships/image" Target="../media/image61.png"/><Relationship Id="rId3" Type="http://schemas.openxmlformats.org/officeDocument/2006/relationships/tags" Target="../tags/tag315.xml"/><Relationship Id="rId21" Type="http://schemas.openxmlformats.org/officeDocument/2006/relationships/chart" Target="../charts/chart10.xml"/><Relationship Id="rId7" Type="http://schemas.openxmlformats.org/officeDocument/2006/relationships/tags" Target="../tags/tag319.xml"/><Relationship Id="rId12" Type="http://schemas.openxmlformats.org/officeDocument/2006/relationships/image" Target="../media/image57.png"/><Relationship Id="rId17" Type="http://schemas.openxmlformats.org/officeDocument/2006/relationships/chart" Target="../charts/chart7.xml"/><Relationship Id="rId2" Type="http://schemas.openxmlformats.org/officeDocument/2006/relationships/tags" Target="../tags/tag314.xml"/><Relationship Id="rId16" Type="http://schemas.openxmlformats.org/officeDocument/2006/relationships/chart" Target="../charts/chart6.xml"/><Relationship Id="rId20" Type="http://schemas.openxmlformats.org/officeDocument/2006/relationships/chart" Target="../charts/chart9.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image" Target="../media/image1.emf"/><Relationship Id="rId5" Type="http://schemas.openxmlformats.org/officeDocument/2006/relationships/tags" Target="../tags/tag317.xml"/><Relationship Id="rId15" Type="http://schemas.openxmlformats.org/officeDocument/2006/relationships/chart" Target="../charts/chart5.xml"/><Relationship Id="rId10" Type="http://schemas.openxmlformats.org/officeDocument/2006/relationships/oleObject" Target="../embeddings/oleObject31.bin"/><Relationship Id="rId19" Type="http://schemas.openxmlformats.org/officeDocument/2006/relationships/chart" Target="../charts/chart8.xml"/><Relationship Id="rId4" Type="http://schemas.openxmlformats.org/officeDocument/2006/relationships/tags" Target="../tags/tag316.xml"/><Relationship Id="rId9" Type="http://schemas.openxmlformats.org/officeDocument/2006/relationships/notesSlide" Target="../notesSlides/notesSlide9.xml"/><Relationship Id="rId1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3.xml"/><Relationship Id="rId1" Type="http://schemas.openxmlformats.org/officeDocument/2006/relationships/tags" Target="../tags/tag320.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8" Type="http://schemas.openxmlformats.org/officeDocument/2006/relationships/chart" Target="../charts/chart14.xml"/><Relationship Id="rId13" Type="http://schemas.openxmlformats.org/officeDocument/2006/relationships/chart" Target="../charts/chart19.xml"/><Relationship Id="rId3" Type="http://schemas.openxmlformats.org/officeDocument/2006/relationships/oleObject" Target="../embeddings/oleObject33.bin"/><Relationship Id="rId7" Type="http://schemas.openxmlformats.org/officeDocument/2006/relationships/chart" Target="../charts/chart13.xml"/><Relationship Id="rId12" Type="http://schemas.openxmlformats.org/officeDocument/2006/relationships/chart" Target="../charts/chart18.xml"/><Relationship Id="rId2" Type="http://schemas.openxmlformats.org/officeDocument/2006/relationships/slideLayout" Target="../slideLayouts/slideLayout119.xml"/><Relationship Id="rId16" Type="http://schemas.openxmlformats.org/officeDocument/2006/relationships/image" Target="../media/image62.png"/><Relationship Id="rId1" Type="http://schemas.openxmlformats.org/officeDocument/2006/relationships/tags" Target="../tags/tag321.xml"/><Relationship Id="rId6" Type="http://schemas.openxmlformats.org/officeDocument/2006/relationships/chart" Target="../charts/chart12.xml"/><Relationship Id="rId11" Type="http://schemas.openxmlformats.org/officeDocument/2006/relationships/chart" Target="../charts/chart17.xml"/><Relationship Id="rId5" Type="http://schemas.openxmlformats.org/officeDocument/2006/relationships/chart" Target="../charts/chart11.xml"/><Relationship Id="rId15" Type="http://schemas.openxmlformats.org/officeDocument/2006/relationships/chart" Target="../charts/chart21.xml"/><Relationship Id="rId10" Type="http://schemas.openxmlformats.org/officeDocument/2006/relationships/chart" Target="../charts/chart16.xml"/><Relationship Id="rId4" Type="http://schemas.openxmlformats.org/officeDocument/2006/relationships/image" Target="../media/image1.emf"/><Relationship Id="rId9" Type="http://schemas.openxmlformats.org/officeDocument/2006/relationships/chart" Target="../charts/chart15.xml"/><Relationship Id="rId14" Type="http://schemas.openxmlformats.org/officeDocument/2006/relationships/chart" Target="../charts/chart20.xml"/></Relationships>
</file>

<file path=ppt/slides/_rels/slide18.xml.rels><?xml version="1.0" encoding="UTF-8" standalone="yes"?>
<Relationships xmlns="http://schemas.openxmlformats.org/package/2006/relationships"><Relationship Id="rId8" Type="http://schemas.openxmlformats.org/officeDocument/2006/relationships/chart" Target="../charts/chart25.xml"/><Relationship Id="rId13" Type="http://schemas.openxmlformats.org/officeDocument/2006/relationships/image" Target="../media/image59.png"/><Relationship Id="rId3" Type="http://schemas.openxmlformats.org/officeDocument/2006/relationships/oleObject" Target="../embeddings/oleObject34.bin"/><Relationship Id="rId7" Type="http://schemas.openxmlformats.org/officeDocument/2006/relationships/chart" Target="../charts/chart24.xml"/><Relationship Id="rId12" Type="http://schemas.openxmlformats.org/officeDocument/2006/relationships/image" Target="../media/image58.jpeg"/><Relationship Id="rId2" Type="http://schemas.openxmlformats.org/officeDocument/2006/relationships/slideLayout" Target="../slideLayouts/slideLayout119.xml"/><Relationship Id="rId1" Type="http://schemas.openxmlformats.org/officeDocument/2006/relationships/tags" Target="../tags/tag322.xml"/><Relationship Id="rId6" Type="http://schemas.openxmlformats.org/officeDocument/2006/relationships/chart" Target="../charts/chart23.xml"/><Relationship Id="rId11" Type="http://schemas.openxmlformats.org/officeDocument/2006/relationships/image" Target="../media/image57.png"/><Relationship Id="rId5" Type="http://schemas.openxmlformats.org/officeDocument/2006/relationships/chart" Target="../charts/chart22.xml"/><Relationship Id="rId10" Type="http://schemas.openxmlformats.org/officeDocument/2006/relationships/chart" Target="../charts/chart27.xml"/><Relationship Id="rId4" Type="http://schemas.openxmlformats.org/officeDocument/2006/relationships/image" Target="../media/image1.emf"/><Relationship Id="rId9" Type="http://schemas.openxmlformats.org/officeDocument/2006/relationships/chart" Target="../charts/chart2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323.xml"/><Relationship Id="rId6" Type="http://schemas.openxmlformats.org/officeDocument/2006/relationships/image" Target="../media/image1.emf"/><Relationship Id="rId5" Type="http://schemas.openxmlformats.org/officeDocument/2006/relationships/oleObject" Target="../embeddings/oleObject35.bin"/><Relationship Id="rId4" Type="http://schemas.microsoft.com/office/2018/10/relationships/comments" Target="../comments/modernComment_7FFFD903_97E805AB.xml"/></Relationships>
</file>

<file path=ppt/slides/_rels/slide2.xml.rels><?xml version="1.0" encoding="UTF-8" standalone="yes"?>
<Relationships xmlns="http://schemas.openxmlformats.org/package/2006/relationships"><Relationship Id="rId2" Type="http://schemas.microsoft.com/office/2018/10/relationships/comments" Target="../comments/modernComment_7FFFCFC6_3FA750C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3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32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ustomXml" Target="../../customXml/item29.xml"/><Relationship Id="rId1" Type="http://schemas.openxmlformats.org/officeDocument/2006/relationships/customXml" Target="../../customXml/item28.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14.xml"/><Relationship Id="rId4" Type="http://schemas.openxmlformats.org/officeDocument/2006/relationships/image" Target="cid:image002.png@01D8A733.5F5B0180" TargetMode="External"/></Relationships>
</file>

<file path=ppt/slides/_rels/slide24.xml.rels><?xml version="1.0" encoding="UTF-8" standalone="yes"?>
<Relationships xmlns="http://schemas.openxmlformats.org/package/2006/relationships"><Relationship Id="rId2" Type="http://schemas.microsoft.com/office/2018/10/relationships/comments" Target="../comments/modernComment_7FFFFEBC_27161BF8.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93.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2.sv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7.xml"/><Relationship Id="rId1" Type="http://schemas.openxmlformats.org/officeDocument/2006/relationships/tags" Target="../tags/tag294.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52.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8.xml"/><Relationship Id="rId1" Type="http://schemas.openxmlformats.org/officeDocument/2006/relationships/tags" Target="../tags/tag295.xml"/><Relationship Id="rId5" Type="http://schemas.openxmlformats.org/officeDocument/2006/relationships/image" Target="../media/image1.emf"/><Relationship Id="rId4" Type="http://schemas.openxmlformats.org/officeDocument/2006/relationships/oleObject" Target="../embeddings/oleObject2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7584D-EEF0-B638-D273-70A6AC1E86F0}"/>
              </a:ext>
            </a:extLst>
          </p:cNvPr>
          <p:cNvSpPr>
            <a:spLocks noGrp="1"/>
          </p:cNvSpPr>
          <p:nvPr>
            <p:ph type="ctrTitle"/>
          </p:nvPr>
        </p:nvSpPr>
        <p:spPr>
          <a:xfrm>
            <a:off x="358774" y="1798637"/>
            <a:ext cx="9772425" cy="2173288"/>
          </a:xfrm>
        </p:spPr>
        <p:txBody>
          <a:bodyPr/>
          <a:lstStyle/>
          <a:p>
            <a:r>
              <a:rPr lang="en-US" b="1" dirty="0"/>
              <a:t>Supply Chain and Targeted HFA Spot Checks </a:t>
            </a:r>
            <a:endParaRPr lang="en-US" dirty="0"/>
          </a:p>
        </p:txBody>
      </p:sp>
      <p:sp>
        <p:nvSpPr>
          <p:cNvPr id="3" name="Text Placeholder 2">
            <a:extLst>
              <a:ext uri="{FF2B5EF4-FFF2-40B4-BE49-F238E27FC236}">
                <a16:creationId xmlns:a16="http://schemas.microsoft.com/office/drawing/2014/main" id="{7FEF7A20-ED2E-4495-F60F-CBD9BD615CBB}"/>
              </a:ext>
            </a:extLst>
          </p:cNvPr>
          <p:cNvSpPr>
            <a:spLocks noGrp="1"/>
          </p:cNvSpPr>
          <p:nvPr>
            <p:ph type="body" sz="quarter" idx="11"/>
          </p:nvPr>
        </p:nvSpPr>
        <p:spPr>
          <a:xfrm>
            <a:off x="358774" y="3790642"/>
            <a:ext cx="9772424" cy="1075715"/>
          </a:xfrm>
          <a:solidFill>
            <a:schemeClr val="bg1"/>
          </a:solidFill>
        </p:spPr>
        <p:txBody>
          <a:bodyPr vert="horz" lIns="0" tIns="0" rIns="0" bIns="0" rtlCol="0" anchor="t">
            <a:noAutofit/>
          </a:bodyPr>
          <a:lstStyle/>
          <a:p>
            <a:r>
              <a:rPr lang="en-US" sz="3600" b="1" dirty="0">
                <a:cs typeface="Arial"/>
              </a:rPr>
              <a:t>Country report: </a:t>
            </a:r>
            <a:r>
              <a:rPr lang="en-US" sz="3600" b="1" dirty="0">
                <a:highlight>
                  <a:srgbClr val="FFFF00"/>
                </a:highlight>
                <a:latin typeface="Arial"/>
              </a:rPr>
              <a:t> ABCD</a:t>
            </a:r>
          </a:p>
          <a:p>
            <a:r>
              <a:rPr lang="en-US" sz="3600" b="1" dirty="0">
                <a:solidFill>
                  <a:srgbClr val="FF0000"/>
                </a:solidFill>
                <a:highlight>
                  <a:srgbClr val="FFFF00"/>
                </a:highlight>
                <a:latin typeface="Arial"/>
                <a:cs typeface="Arial"/>
              </a:rPr>
              <a:t>[period of survey]</a:t>
            </a:r>
            <a:endParaRPr lang="en-US" sz="3600" b="1" dirty="0">
              <a:solidFill>
                <a:srgbClr val="FF0000"/>
              </a:solidFill>
              <a:cs typeface="Arial"/>
            </a:endParaRPr>
          </a:p>
        </p:txBody>
      </p:sp>
      <p:sp>
        <p:nvSpPr>
          <p:cNvPr id="5" name="TextBox 4">
            <a:extLst>
              <a:ext uri="{FF2B5EF4-FFF2-40B4-BE49-F238E27FC236}">
                <a16:creationId xmlns:a16="http://schemas.microsoft.com/office/drawing/2014/main" id="{19A13B1D-0D64-AEF3-6F39-60541108B272}"/>
              </a:ext>
            </a:extLst>
          </p:cNvPr>
          <p:cNvSpPr txBox="1"/>
          <p:nvPr/>
        </p:nvSpPr>
        <p:spPr>
          <a:xfrm>
            <a:off x="358774" y="5760790"/>
            <a:ext cx="4781550" cy="461665"/>
          </a:xfrm>
          <a:prstGeom prst="rect">
            <a:avLst/>
          </a:prstGeom>
          <a:solidFill>
            <a:schemeClr val="bg1"/>
          </a:solidFill>
        </p:spPr>
        <p:txBody>
          <a:bodyPr wrap="square" rtlCol="0">
            <a:spAutoFit/>
          </a:bodyPr>
          <a:lstStyle/>
          <a:p>
            <a:r>
              <a:rPr lang="fr-CH" sz="2400" b="1" dirty="0">
                <a:cs typeface="Arial"/>
              </a:rPr>
              <a:t>Date:</a:t>
            </a:r>
            <a:endParaRPr lang="en-US" sz="2400" b="1" dirty="0">
              <a:cs typeface="Arial"/>
            </a:endParaRPr>
          </a:p>
        </p:txBody>
      </p:sp>
      <p:pic>
        <p:nvPicPr>
          <p:cNvPr id="6" name="Graphic 5">
            <a:extLst>
              <a:ext uri="{FF2B5EF4-FFF2-40B4-BE49-F238E27FC236}">
                <a16:creationId xmlns:a16="http://schemas.microsoft.com/office/drawing/2014/main" id="{739C0ADA-E6FC-4154-B677-E1D4F9D325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7484" y="273669"/>
            <a:ext cx="3650157" cy="689474"/>
          </a:xfrm>
          <a:prstGeom prst="rect">
            <a:avLst/>
          </a:prstGeom>
        </p:spPr>
      </p:pic>
      <p:sp>
        <p:nvSpPr>
          <p:cNvPr id="7" name="TextBox 6">
            <a:extLst>
              <a:ext uri="{FF2B5EF4-FFF2-40B4-BE49-F238E27FC236}">
                <a16:creationId xmlns:a16="http://schemas.microsoft.com/office/drawing/2014/main" id="{47937D5F-6C91-4335-A43F-259913829A04}"/>
              </a:ext>
            </a:extLst>
          </p:cNvPr>
          <p:cNvSpPr txBox="1"/>
          <p:nvPr/>
        </p:nvSpPr>
        <p:spPr>
          <a:xfrm>
            <a:off x="3761772" y="6473062"/>
            <a:ext cx="8430228" cy="338554"/>
          </a:xfrm>
          <a:prstGeom prst="rect">
            <a:avLst/>
          </a:prstGeom>
          <a:noFill/>
        </p:spPr>
        <p:txBody>
          <a:bodyPr wrap="square">
            <a:spAutoFit/>
          </a:bodyPr>
          <a:lstStyle/>
          <a:p>
            <a:r>
              <a:rPr lang="en-US" sz="800" b="1" dirty="0"/>
              <a:t>Disclaimer: </a:t>
            </a:r>
            <a:r>
              <a:rPr lang="en-US" sz="800" dirty="0"/>
              <a:t>“The opinions expressed in this presentation and on the following slides are solely those of the presenter and not necessarily those of IQVIA. IQVIA does not guarantee the accuracy or reliability of the information provided herein.”</a:t>
            </a:r>
          </a:p>
        </p:txBody>
      </p:sp>
    </p:spTree>
    <p:extLst>
      <p:ext uri="{BB962C8B-B14F-4D97-AF65-F5344CB8AC3E}">
        <p14:creationId xmlns:p14="http://schemas.microsoft.com/office/powerpoint/2010/main" val="3042749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811F112-FC80-7B0F-0C48-52B971FC894B}"/>
              </a:ext>
            </a:extLst>
          </p:cNvPr>
          <p:cNvSpPr txBox="1"/>
          <p:nvPr/>
        </p:nvSpPr>
        <p:spPr>
          <a:xfrm>
            <a:off x="177800" y="129251"/>
            <a:ext cx="6384120" cy="461665"/>
          </a:xfrm>
          <a:prstGeom prst="rect">
            <a:avLst/>
          </a:prstGeom>
          <a:noFill/>
        </p:spPr>
        <p:txBody>
          <a:bodyPr wrap="none" rtlCol="0">
            <a:spAutoFit/>
          </a:bodyPr>
          <a:lstStyle/>
          <a:p>
            <a:r>
              <a:rPr lang="en-US" sz="2400" b="1" dirty="0"/>
              <a:t>Methodology: Training and Data collection</a:t>
            </a:r>
          </a:p>
        </p:txBody>
      </p:sp>
      <p:sp>
        <p:nvSpPr>
          <p:cNvPr id="4" name="Rectangle 3">
            <a:extLst>
              <a:ext uri="{FF2B5EF4-FFF2-40B4-BE49-F238E27FC236}">
                <a16:creationId xmlns:a16="http://schemas.microsoft.com/office/drawing/2014/main" id="{84140A68-8A97-9E93-F243-49F4DAAE54C6}"/>
              </a:ext>
            </a:extLst>
          </p:cNvPr>
          <p:cNvSpPr/>
          <p:nvPr/>
        </p:nvSpPr>
        <p:spPr>
          <a:xfrm>
            <a:off x="1773936" y="1597306"/>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Training process; material, pre-post test; enumerator finalization</a:t>
            </a:r>
          </a:p>
          <a:p>
            <a:pPr marL="285750" indent="-285750">
              <a:buFont typeface="Arial" panose="020B0604020202020204" pitchFamily="34" charset="0"/>
              <a:buChar char="•"/>
            </a:pPr>
            <a:r>
              <a:rPr lang="en-US" dirty="0">
                <a:solidFill>
                  <a:schemeClr val="tx1"/>
                </a:solidFill>
              </a:rPr>
              <a:t>Team composition and structure</a:t>
            </a:r>
          </a:p>
          <a:p>
            <a:pPr marL="285750" indent="-285750">
              <a:buFont typeface="Arial" panose="020B0604020202020204" pitchFamily="34" charset="0"/>
              <a:buChar char="•"/>
            </a:pPr>
            <a:r>
              <a:rPr lang="en-US" dirty="0">
                <a:solidFill>
                  <a:schemeClr val="tx1"/>
                </a:solidFill>
              </a:rPr>
              <a:t>Data collection process</a:t>
            </a:r>
          </a:p>
          <a:p>
            <a:pPr marL="285750" indent="-285750">
              <a:buFont typeface="Arial" panose="020B0604020202020204" pitchFamily="34" charset="0"/>
              <a:buChar char="•"/>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76722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811F112-FC80-7B0F-0C48-52B971FC894B}"/>
              </a:ext>
            </a:extLst>
          </p:cNvPr>
          <p:cNvSpPr txBox="1"/>
          <p:nvPr/>
        </p:nvSpPr>
        <p:spPr>
          <a:xfrm>
            <a:off x="177800" y="129251"/>
            <a:ext cx="5295039" cy="461665"/>
          </a:xfrm>
          <a:prstGeom prst="rect">
            <a:avLst/>
          </a:prstGeom>
          <a:noFill/>
        </p:spPr>
        <p:txBody>
          <a:bodyPr wrap="none" rtlCol="0">
            <a:spAutoFit/>
          </a:bodyPr>
          <a:lstStyle/>
          <a:p>
            <a:r>
              <a:rPr lang="en-US" sz="2400" b="1" dirty="0"/>
              <a:t>Methodology: Data quality process</a:t>
            </a:r>
          </a:p>
        </p:txBody>
      </p:sp>
      <p:sp>
        <p:nvSpPr>
          <p:cNvPr id="4" name="Rectangle 3">
            <a:extLst>
              <a:ext uri="{FF2B5EF4-FFF2-40B4-BE49-F238E27FC236}">
                <a16:creationId xmlns:a16="http://schemas.microsoft.com/office/drawing/2014/main" id="{84140A68-8A97-9E93-F243-49F4DAAE54C6}"/>
              </a:ext>
            </a:extLst>
          </p:cNvPr>
          <p:cNvSpPr/>
          <p:nvPr/>
        </p:nvSpPr>
        <p:spPr>
          <a:xfrm>
            <a:off x="1773935" y="1041722"/>
            <a:ext cx="6779755" cy="2917630"/>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Detailed QC process before data collection, during data collection (field level) and post data collection (at desk-level)</a:t>
            </a:r>
          </a:p>
          <a:p>
            <a:pPr marL="285750" indent="-285750">
              <a:buFont typeface="Arial" panose="020B0604020202020204" pitchFamily="34" charset="0"/>
              <a:buChar char="•"/>
            </a:pPr>
            <a:r>
              <a:rPr lang="en-US" dirty="0">
                <a:solidFill>
                  <a:schemeClr val="tx1"/>
                </a:solidFill>
              </a:rPr>
              <a:t>Before data collection: Survey CTO checks inbuilt </a:t>
            </a:r>
            <a:r>
              <a:rPr lang="en-US" dirty="0" err="1">
                <a:solidFill>
                  <a:schemeClr val="tx1"/>
                </a:solidFill>
              </a:rPr>
              <a:t>etc</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Field level: spot checks, telephonic confirmations, back-checks; add back check results</a:t>
            </a:r>
          </a:p>
          <a:p>
            <a:pPr marL="285750" indent="-285750">
              <a:buFont typeface="Arial" panose="020B0604020202020204" pitchFamily="34" charset="0"/>
              <a:buChar char="•"/>
            </a:pPr>
            <a:r>
              <a:rPr lang="en-US" dirty="0">
                <a:solidFill>
                  <a:schemeClr val="tx1"/>
                </a:solidFill>
              </a:rPr>
              <a:t>Post field/desk-level: detailed data quality checks e.g. duplicates, outliers </a:t>
            </a:r>
            <a:r>
              <a:rPr lang="en-US" dirty="0" err="1">
                <a:solidFill>
                  <a:schemeClr val="tx1"/>
                </a:solidFill>
              </a:rPr>
              <a:t>etc</a:t>
            </a:r>
            <a:r>
              <a:rPr lang="en-US" dirty="0">
                <a:solidFill>
                  <a:schemeClr val="tx1"/>
                </a:solidFill>
              </a:rPr>
              <a:t> and data cleaning steps</a:t>
            </a:r>
          </a:p>
          <a:p>
            <a:pPr marL="285750" indent="-285750">
              <a:buFont typeface="Arial" panose="020B0604020202020204" pitchFamily="34" charset="0"/>
              <a:buChar char="•"/>
            </a:pPr>
            <a:r>
              <a:rPr lang="en-US" dirty="0">
                <a:solidFill>
                  <a:schemeClr val="tx1"/>
                </a:solidFill>
              </a:rPr>
              <a:t>IDQA results where applicable</a:t>
            </a:r>
          </a:p>
          <a:p>
            <a:endParaRPr lang="en-US" dirty="0">
              <a:solidFill>
                <a:schemeClr val="tx1"/>
              </a:solidFill>
            </a:endParaRPr>
          </a:p>
        </p:txBody>
      </p:sp>
    </p:spTree>
    <p:extLst>
      <p:ext uri="{BB962C8B-B14F-4D97-AF65-F5344CB8AC3E}">
        <p14:creationId xmlns:p14="http://schemas.microsoft.com/office/powerpoint/2010/main" val="3423273251"/>
      </p:ext>
    </p:extLst>
  </p:cSld>
  <p:clrMapOvr>
    <a:masterClrMapping/>
  </p:clrMapOvr>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811F112-FC80-7B0F-0C48-52B971FC894B}"/>
              </a:ext>
            </a:extLst>
          </p:cNvPr>
          <p:cNvSpPr txBox="1"/>
          <p:nvPr/>
        </p:nvSpPr>
        <p:spPr>
          <a:xfrm>
            <a:off x="177800" y="129251"/>
            <a:ext cx="5762924" cy="461665"/>
          </a:xfrm>
          <a:prstGeom prst="rect">
            <a:avLst/>
          </a:prstGeom>
          <a:noFill/>
        </p:spPr>
        <p:txBody>
          <a:bodyPr wrap="none" rtlCol="0">
            <a:spAutoFit/>
          </a:bodyPr>
          <a:lstStyle/>
          <a:p>
            <a:r>
              <a:rPr lang="en-US" sz="2400" b="1" dirty="0"/>
              <a:t>Methodology: Data Analysis approach</a:t>
            </a:r>
          </a:p>
        </p:txBody>
      </p:sp>
      <p:sp>
        <p:nvSpPr>
          <p:cNvPr id="4" name="Rectangle 3">
            <a:extLst>
              <a:ext uri="{FF2B5EF4-FFF2-40B4-BE49-F238E27FC236}">
                <a16:creationId xmlns:a16="http://schemas.microsoft.com/office/drawing/2014/main" id="{84140A68-8A97-9E93-F243-49F4DAAE54C6}"/>
              </a:ext>
            </a:extLst>
          </p:cNvPr>
          <p:cNvSpPr/>
          <p:nvPr/>
        </p:nvSpPr>
        <p:spPr>
          <a:xfrm>
            <a:off x="1773936" y="1597306"/>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Adapt using annex 1 shared</a:t>
            </a:r>
          </a:p>
          <a:p>
            <a:pPr marL="285750" indent="-285750">
              <a:buFont typeface="Arial" panose="020B0604020202020204" pitchFamily="34" charset="0"/>
              <a:buChar char="•"/>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078369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6" progId="TCLayout.ActiveDocument.1">
                  <p:embed/>
                </p:oleObj>
              </mc:Choice>
              <mc:Fallback>
                <p:oleObj name="think-cell Slide" r:id="rId17"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114" name="Oval 113">
            <a:extLst>
              <a:ext uri="{FF2B5EF4-FFF2-40B4-BE49-F238E27FC236}">
                <a16:creationId xmlns:a16="http://schemas.microsoft.com/office/drawing/2014/main" id="{8F256F09-AB83-40AA-97B0-195CDB5A39B5}"/>
              </a:ext>
            </a:extLst>
          </p:cNvPr>
          <p:cNvSpPr/>
          <p:nvPr/>
        </p:nvSpPr>
        <p:spPr>
          <a:xfrm>
            <a:off x="3862139" y="3154018"/>
            <a:ext cx="2302043" cy="25523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00741" y="-3752"/>
            <a:ext cx="12080495" cy="802628"/>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a:ea typeface="+mj-ea"/>
                <a:cs typeface="+mj-cs"/>
              </a:rPr>
              <a:t> </a:t>
            </a:r>
            <a:endParaRPr kumimoji="0" lang="en-US" sz="2800" b="0" i="0" u="none" strike="noStrike" kern="1200" cap="none" spc="0" normalizeH="0" baseline="0" noProof="0" dirty="0">
              <a:ln>
                <a:noFill/>
              </a:ln>
              <a:solidFill>
                <a:prstClr val="black"/>
              </a:solidFill>
              <a:effectLst/>
              <a:uLnTx/>
              <a:uFillTx/>
              <a:latin typeface="Arial Black"/>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Black"/>
                <a:ea typeface="+mj-ea"/>
                <a:cs typeface="+mj-cs"/>
              </a:rPr>
              <a:t>Facility demographics and service availability mapping</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Black"/>
              <a:ea typeface="+mj-ea"/>
              <a:cs typeface="+mj-cs"/>
            </a:endParaRPr>
          </a:p>
        </p:txBody>
      </p:sp>
      <p:sp>
        <p:nvSpPr>
          <p:cNvPr id="36" name="object 3">
            <a:extLst>
              <a:ext uri="{FF2B5EF4-FFF2-40B4-BE49-F238E27FC236}">
                <a16:creationId xmlns:a16="http://schemas.microsoft.com/office/drawing/2014/main" id="{3E47AED8-FB6D-49E3-8B2A-54A317DEBA8D}"/>
              </a:ext>
            </a:extLst>
          </p:cNvPr>
          <p:cNvSpPr txBox="1"/>
          <p:nvPr/>
        </p:nvSpPr>
        <p:spPr>
          <a:xfrm>
            <a:off x="115118" y="931181"/>
            <a:ext cx="4969559" cy="386430"/>
          </a:xfrm>
          <a:prstGeom prst="rect">
            <a:avLst/>
          </a:prstGeom>
        </p:spPr>
        <p:txBody>
          <a:bodyPr vert="horz" wrap="square" lIns="0" tIns="16933" rIns="0" bIns="0" rtlCol="0">
            <a:spAutoFit/>
          </a:bodyPr>
          <a:lstStyle/>
          <a:p>
            <a:pPr marL="0" marR="6773" lvl="0" indent="0" algn="l" defTabSz="1219170" rtl="0" eaLnBrk="1" fontAlgn="auto" latinLnBrk="0" hangingPunct="1">
              <a:lnSpc>
                <a:spcPct val="100000"/>
              </a:lnSpc>
              <a:spcBef>
                <a:spcPts val="133"/>
              </a:spcBef>
              <a:spcAft>
                <a:spcPts val="0"/>
              </a:spcAft>
              <a:buClrTx/>
              <a:buSzTx/>
              <a:buFontTx/>
              <a:buNone/>
              <a:tabLst/>
              <a:defRPr/>
            </a:pPr>
            <a:r>
              <a:rPr kumimoji="0" sz="1200" b="1" i="0" u="sng" strike="noStrike" kern="1200" cap="none" spc="0" normalizeH="0" baseline="0" noProof="0">
                <a:ln>
                  <a:noFill/>
                </a:ln>
                <a:solidFill>
                  <a:prstClr val="black"/>
                </a:solidFill>
                <a:effectLst/>
                <a:uLnTx/>
                <a:uFillTx/>
                <a:latin typeface="Arial" panose="020B0604020202020204"/>
                <a:ea typeface="+mn-ea"/>
                <a:cs typeface="Calibri"/>
              </a:rPr>
              <a:t>Map</a:t>
            </a:r>
            <a:r>
              <a:rPr kumimoji="0" sz="1200" b="1" i="0" u="sng" strike="noStrike" kern="1200" cap="none" spc="-33" normalizeH="0" baseline="0" noProof="0">
                <a:ln>
                  <a:noFill/>
                </a:ln>
                <a:solidFill>
                  <a:prstClr val="black"/>
                </a:solidFill>
                <a:effectLst/>
                <a:uLnTx/>
                <a:uFillTx/>
                <a:latin typeface="Arial" panose="020B0604020202020204"/>
                <a:ea typeface="+mn-ea"/>
                <a:cs typeface="Calibri"/>
              </a:rPr>
              <a:t> </a:t>
            </a:r>
            <a:r>
              <a:rPr kumimoji="0" sz="1200" b="1" i="0" u="sng" strike="noStrike" kern="1200" cap="none" spc="-7" normalizeH="0" baseline="0" noProof="0">
                <a:ln>
                  <a:noFill/>
                </a:ln>
                <a:solidFill>
                  <a:prstClr val="black"/>
                </a:solidFill>
                <a:effectLst/>
                <a:uLnTx/>
                <a:uFillTx/>
                <a:latin typeface="Arial" panose="020B0604020202020204"/>
                <a:ea typeface="+mn-ea"/>
                <a:cs typeface="Calibri"/>
              </a:rPr>
              <a:t>of </a:t>
            </a:r>
            <a:r>
              <a:rPr kumimoji="0" lang="en-ZA" sz="1200" b="1" i="0" u="sng" strike="noStrike" kern="1200" cap="none" spc="-7" normalizeH="0" baseline="0" noProof="0">
                <a:ln>
                  <a:noFill/>
                </a:ln>
                <a:solidFill>
                  <a:prstClr val="black"/>
                </a:solidFill>
                <a:effectLst/>
                <a:uLnTx/>
                <a:uFillTx/>
                <a:latin typeface="Arial" panose="020B0604020202020204"/>
                <a:ea typeface="+mn-ea"/>
                <a:cs typeface="Calibri"/>
              </a:rPr>
              <a:t>Mozambique</a:t>
            </a:r>
            <a:r>
              <a:rPr kumimoji="0" sz="1200" b="1" i="0" u="sng" strike="noStrike" kern="1200" cap="none" spc="-20" normalizeH="0" baseline="0" noProof="0">
                <a:ln>
                  <a:noFill/>
                </a:ln>
                <a:solidFill>
                  <a:prstClr val="black"/>
                </a:solidFill>
                <a:effectLst/>
                <a:uLnTx/>
                <a:uFillTx/>
                <a:latin typeface="Arial" panose="020B0604020202020204"/>
                <a:ea typeface="+mn-ea"/>
                <a:cs typeface="Calibri"/>
              </a:rPr>
              <a:t> </a:t>
            </a:r>
            <a:r>
              <a:rPr kumimoji="0" sz="1200" b="1" i="0" u="sng" strike="noStrike" kern="1200" cap="none" spc="0" normalizeH="0" baseline="0" noProof="0">
                <a:ln>
                  <a:noFill/>
                </a:ln>
                <a:solidFill>
                  <a:prstClr val="black"/>
                </a:solidFill>
                <a:effectLst/>
                <a:uLnTx/>
                <a:uFillTx/>
                <a:latin typeface="Arial" panose="020B0604020202020204"/>
                <a:ea typeface="+mn-ea"/>
                <a:cs typeface="Calibri"/>
              </a:rPr>
              <a:t>showing</a:t>
            </a:r>
            <a:r>
              <a:rPr kumimoji="0" sz="1200" b="1" i="0" u="sng" strike="noStrike" kern="1200" cap="none" spc="-20" normalizeH="0" baseline="0" noProof="0">
                <a:ln>
                  <a:noFill/>
                </a:ln>
                <a:solidFill>
                  <a:prstClr val="black"/>
                </a:solidFill>
                <a:effectLst/>
                <a:uLnTx/>
                <a:uFillTx/>
                <a:latin typeface="Arial" panose="020B0604020202020204"/>
                <a:ea typeface="+mn-ea"/>
                <a:cs typeface="Calibri"/>
              </a:rPr>
              <a:t> </a:t>
            </a:r>
            <a:r>
              <a:rPr kumimoji="0" lang="en-US" sz="1200" b="1" i="0" u="sng" strike="noStrike" kern="1200" cap="none" spc="0" normalizeH="0" baseline="0" noProof="0">
                <a:ln>
                  <a:noFill/>
                </a:ln>
                <a:solidFill>
                  <a:srgbClr val="2B3A42"/>
                </a:solidFill>
                <a:effectLst/>
                <a:uLnTx/>
                <a:uFillTx/>
                <a:latin typeface="Arial" panose="020B0604020202020204"/>
                <a:ea typeface="Arial" panose="020B0604020202020204" pitchFamily="34" charset="0"/>
                <a:cs typeface="Times New Roman" panose="02020603050405020304" pitchFamily="18" charset="0"/>
              </a:rPr>
              <a:t>Geocoordinate mapping of visited facilities</a:t>
            </a:r>
            <a:endParaRPr kumimoji="0" sz="1200" b="1" i="0" u="sng" strike="noStrike" kern="1200" cap="none" spc="0" normalizeH="0" baseline="0" noProof="0">
              <a:ln>
                <a:noFill/>
              </a:ln>
              <a:solidFill>
                <a:prstClr val="black"/>
              </a:solidFill>
              <a:effectLst/>
              <a:uLnTx/>
              <a:uFillTx/>
              <a:latin typeface="Arial" panose="020B0604020202020204"/>
              <a:ea typeface="+mn-ea"/>
              <a:cs typeface="Calibri"/>
            </a:endParaRPr>
          </a:p>
        </p:txBody>
      </p:sp>
      <p:grpSp>
        <p:nvGrpSpPr>
          <p:cNvPr id="37" name="Group 36">
            <a:extLst>
              <a:ext uri="{FF2B5EF4-FFF2-40B4-BE49-F238E27FC236}">
                <a16:creationId xmlns:a16="http://schemas.microsoft.com/office/drawing/2014/main" id="{2D0A3BB4-DE1D-47FE-8C0F-582DB57BB8A4}"/>
              </a:ext>
            </a:extLst>
          </p:cNvPr>
          <p:cNvGrpSpPr/>
          <p:nvPr/>
        </p:nvGrpSpPr>
        <p:grpSpPr>
          <a:xfrm>
            <a:off x="2860192" y="5136656"/>
            <a:ext cx="2032802" cy="1160621"/>
            <a:chOff x="2057398" y="4343400"/>
            <a:chExt cx="2032802" cy="1160621"/>
          </a:xfrm>
        </p:grpSpPr>
        <p:pic>
          <p:nvPicPr>
            <p:cNvPr id="38" name="object 32">
              <a:extLst>
                <a:ext uri="{FF2B5EF4-FFF2-40B4-BE49-F238E27FC236}">
                  <a16:creationId xmlns:a16="http://schemas.microsoft.com/office/drawing/2014/main" id="{2A6C3933-0514-4F00-B208-DD6DFDB30048}"/>
                </a:ext>
              </a:extLst>
            </p:cNvPr>
            <p:cNvPicPr/>
            <p:nvPr/>
          </p:nvPicPr>
          <p:blipFill>
            <a:blip r:embed="rId19" cstate="print"/>
            <a:stretch>
              <a:fillRect/>
            </a:stretch>
          </p:blipFill>
          <p:spPr>
            <a:xfrm>
              <a:off x="2057400" y="4394685"/>
              <a:ext cx="144000" cy="144000"/>
            </a:xfrm>
            <a:prstGeom prst="rect">
              <a:avLst/>
            </a:prstGeom>
          </p:spPr>
        </p:pic>
        <p:pic>
          <p:nvPicPr>
            <p:cNvPr id="39" name="object 33">
              <a:extLst>
                <a:ext uri="{FF2B5EF4-FFF2-40B4-BE49-F238E27FC236}">
                  <a16:creationId xmlns:a16="http://schemas.microsoft.com/office/drawing/2014/main" id="{4B716B7F-340A-436C-BCCD-11BADAFF649F}"/>
                </a:ext>
              </a:extLst>
            </p:cNvPr>
            <p:cNvPicPr/>
            <p:nvPr/>
          </p:nvPicPr>
          <p:blipFill>
            <a:blip r:embed="rId20" cstate="print"/>
            <a:stretch>
              <a:fillRect/>
            </a:stretch>
          </p:blipFill>
          <p:spPr>
            <a:xfrm>
              <a:off x="2057400" y="4679468"/>
              <a:ext cx="144000" cy="144000"/>
            </a:xfrm>
            <a:prstGeom prst="rect">
              <a:avLst/>
            </a:prstGeom>
          </p:spPr>
        </p:pic>
        <p:pic>
          <p:nvPicPr>
            <p:cNvPr id="40" name="object 34">
              <a:extLst>
                <a:ext uri="{FF2B5EF4-FFF2-40B4-BE49-F238E27FC236}">
                  <a16:creationId xmlns:a16="http://schemas.microsoft.com/office/drawing/2014/main" id="{C0C84A81-EA48-4565-B5FB-E318AA6068CD}"/>
                </a:ext>
              </a:extLst>
            </p:cNvPr>
            <p:cNvPicPr/>
            <p:nvPr/>
          </p:nvPicPr>
          <p:blipFill>
            <a:blip r:embed="rId21" cstate="print"/>
            <a:stretch>
              <a:fillRect/>
            </a:stretch>
          </p:blipFill>
          <p:spPr>
            <a:xfrm>
              <a:off x="2057398" y="5017632"/>
              <a:ext cx="144000" cy="144000"/>
            </a:xfrm>
            <a:prstGeom prst="rect">
              <a:avLst/>
            </a:prstGeom>
          </p:spPr>
        </p:pic>
        <p:pic>
          <p:nvPicPr>
            <p:cNvPr id="41" name="object 36">
              <a:extLst>
                <a:ext uri="{FF2B5EF4-FFF2-40B4-BE49-F238E27FC236}">
                  <a16:creationId xmlns:a16="http://schemas.microsoft.com/office/drawing/2014/main" id="{40D90A48-975E-45E6-8E68-82DB91A8BC64}"/>
                </a:ext>
              </a:extLst>
            </p:cNvPr>
            <p:cNvPicPr/>
            <p:nvPr/>
          </p:nvPicPr>
          <p:blipFill>
            <a:blip r:embed="rId22" cstate="print"/>
            <a:stretch>
              <a:fillRect/>
            </a:stretch>
          </p:blipFill>
          <p:spPr>
            <a:xfrm>
              <a:off x="2057399" y="5342437"/>
              <a:ext cx="144000" cy="144000"/>
            </a:xfrm>
            <a:prstGeom prst="rect">
              <a:avLst/>
            </a:prstGeom>
          </p:spPr>
        </p:pic>
        <p:sp>
          <p:nvSpPr>
            <p:cNvPr id="42" name="object 37">
              <a:extLst>
                <a:ext uri="{FF2B5EF4-FFF2-40B4-BE49-F238E27FC236}">
                  <a16:creationId xmlns:a16="http://schemas.microsoft.com/office/drawing/2014/main" id="{A98CF14F-12FF-4837-A699-1E269DA0A52C}"/>
                </a:ext>
              </a:extLst>
            </p:cNvPr>
            <p:cNvSpPr txBox="1"/>
            <p:nvPr/>
          </p:nvSpPr>
          <p:spPr>
            <a:xfrm>
              <a:off x="2362200" y="4343400"/>
              <a:ext cx="1728000" cy="430887"/>
            </a:xfrm>
            <a:prstGeom prst="rect">
              <a:avLst/>
            </a:prstGeom>
          </p:spPr>
          <p:txBody>
            <a:bodyPr vert="horz" wrap="square" lIns="0" tIns="60960" rIns="0" bIns="0" rtlCol="0">
              <a:spAutoFit/>
            </a:bodyPr>
            <a:lstStyle/>
            <a:p>
              <a:pPr marL="12700" marR="0" lvl="0" indent="0" algn="l" defTabSz="914400" rtl="0" eaLnBrk="1" fontAlgn="auto" latinLnBrk="0" hangingPunct="1">
                <a:lnSpc>
                  <a:spcPct val="100000"/>
                </a:lnSpc>
                <a:spcBef>
                  <a:spcPts val="480"/>
                </a:spcBef>
                <a:spcAft>
                  <a:spcPts val="0"/>
                </a:spcAft>
                <a:buClrTx/>
                <a:buSzTx/>
                <a:buFontTx/>
                <a:buNone/>
                <a:tabLst/>
                <a:defRPr/>
              </a:pPr>
              <a:r>
                <a:rPr kumimoji="0" lang="en-ZA" sz="1200" b="1" i="0" u="none" strike="noStrike" kern="1200" cap="none" spc="0" normalizeH="0" baseline="0" noProof="0">
                  <a:ln>
                    <a:noFill/>
                  </a:ln>
                  <a:solidFill>
                    <a:srgbClr val="58595B"/>
                  </a:solidFill>
                  <a:effectLst/>
                  <a:uLnTx/>
                  <a:uFillTx/>
                  <a:latin typeface="Arial"/>
                  <a:ea typeface="+mn-ea"/>
                  <a:cs typeface="Arial"/>
                </a:rPr>
                <a:t>Central Medical Stores</a:t>
              </a:r>
              <a:endParaRPr kumimoji="0" sz="1200" b="0" i="0" u="none" strike="noStrike" kern="1200" cap="none" spc="0" normalizeH="0" baseline="0" noProof="0">
                <a:ln>
                  <a:noFill/>
                </a:ln>
                <a:solidFill>
                  <a:srgbClr val="2B3A42"/>
                </a:solidFill>
                <a:effectLst/>
                <a:uLnTx/>
                <a:uFillTx/>
                <a:latin typeface="Arial"/>
                <a:ea typeface="+mn-ea"/>
                <a:cs typeface="Arial"/>
              </a:endParaRPr>
            </a:p>
          </p:txBody>
        </p:sp>
        <p:sp>
          <p:nvSpPr>
            <p:cNvPr id="43" name="object 37">
              <a:extLst>
                <a:ext uri="{FF2B5EF4-FFF2-40B4-BE49-F238E27FC236}">
                  <a16:creationId xmlns:a16="http://schemas.microsoft.com/office/drawing/2014/main" id="{9BCA2E78-148F-4CB6-9BFD-26C7C373B1CE}"/>
                </a:ext>
              </a:extLst>
            </p:cNvPr>
            <p:cNvSpPr txBox="1"/>
            <p:nvPr/>
          </p:nvSpPr>
          <p:spPr>
            <a:xfrm>
              <a:off x="2362200" y="4648200"/>
              <a:ext cx="1728000" cy="246221"/>
            </a:xfrm>
            <a:prstGeom prst="rect">
              <a:avLst/>
            </a:prstGeom>
          </p:spPr>
          <p:txBody>
            <a:bodyPr vert="horz" wrap="square" lIns="0" tIns="60960" rIns="0" bIns="0" rtlCol="0">
              <a:spAutoFit/>
            </a:bodyPr>
            <a:lstStyle/>
            <a:p>
              <a:pPr marL="12700" marR="0" lvl="0" indent="0" algn="l" defTabSz="914400" rtl="0" eaLnBrk="1" fontAlgn="auto" latinLnBrk="0" hangingPunct="1">
                <a:lnSpc>
                  <a:spcPct val="100000"/>
                </a:lnSpc>
                <a:spcBef>
                  <a:spcPts val="480"/>
                </a:spcBef>
                <a:spcAft>
                  <a:spcPts val="0"/>
                </a:spcAft>
                <a:buClrTx/>
                <a:buSzTx/>
                <a:buFontTx/>
                <a:buNone/>
                <a:tabLst/>
                <a:defRPr/>
              </a:pPr>
              <a:r>
                <a:rPr kumimoji="0" lang="en-ZA" sz="1200" b="1" i="0" u="none" strike="noStrike" kern="1200" cap="none" spc="0" normalizeH="0" baseline="0" noProof="0">
                  <a:ln>
                    <a:noFill/>
                  </a:ln>
                  <a:solidFill>
                    <a:srgbClr val="58595B"/>
                  </a:solidFill>
                  <a:effectLst/>
                  <a:uLnTx/>
                  <a:uFillTx/>
                  <a:latin typeface="Arial"/>
                  <a:ea typeface="+mn-ea"/>
                  <a:cs typeface="Arial"/>
                </a:rPr>
                <a:t>Primary Facilities</a:t>
              </a:r>
              <a:endParaRPr kumimoji="0" sz="1200" b="0" i="0" u="none" strike="noStrike" kern="1200" cap="none" spc="0" normalizeH="0" baseline="0" noProof="0">
                <a:ln>
                  <a:noFill/>
                </a:ln>
                <a:solidFill>
                  <a:srgbClr val="2B3A42"/>
                </a:solidFill>
                <a:effectLst/>
                <a:uLnTx/>
                <a:uFillTx/>
                <a:latin typeface="Arial"/>
                <a:ea typeface="+mn-ea"/>
                <a:cs typeface="Arial"/>
              </a:endParaRPr>
            </a:p>
          </p:txBody>
        </p:sp>
        <p:sp>
          <p:nvSpPr>
            <p:cNvPr id="44" name="object 37">
              <a:extLst>
                <a:ext uri="{FF2B5EF4-FFF2-40B4-BE49-F238E27FC236}">
                  <a16:creationId xmlns:a16="http://schemas.microsoft.com/office/drawing/2014/main" id="{4720E5CB-66FE-4668-A4BB-BF3D8FDD8DD3}"/>
                </a:ext>
              </a:extLst>
            </p:cNvPr>
            <p:cNvSpPr txBox="1"/>
            <p:nvPr/>
          </p:nvSpPr>
          <p:spPr>
            <a:xfrm>
              <a:off x="2362200" y="4953000"/>
              <a:ext cx="1728000" cy="246221"/>
            </a:xfrm>
            <a:prstGeom prst="rect">
              <a:avLst/>
            </a:prstGeom>
          </p:spPr>
          <p:txBody>
            <a:bodyPr vert="horz" wrap="square" lIns="0" tIns="60960" rIns="0" bIns="0" rtlCol="0">
              <a:spAutoFit/>
            </a:bodyPr>
            <a:lstStyle/>
            <a:p>
              <a:pPr marL="12700" marR="0" lvl="0" indent="0" algn="l" defTabSz="914400" rtl="0" eaLnBrk="1" fontAlgn="auto" latinLnBrk="0" hangingPunct="1">
                <a:lnSpc>
                  <a:spcPct val="100000"/>
                </a:lnSpc>
                <a:spcBef>
                  <a:spcPts val="480"/>
                </a:spcBef>
                <a:spcAft>
                  <a:spcPts val="0"/>
                </a:spcAft>
                <a:buClrTx/>
                <a:buSzTx/>
                <a:buFontTx/>
                <a:buNone/>
                <a:tabLst/>
                <a:defRPr/>
              </a:pPr>
              <a:r>
                <a:rPr kumimoji="0" lang="en-ZA" sz="1200" b="1" i="0" u="none" strike="noStrike" kern="1200" cap="none" spc="0" normalizeH="0" baseline="0" noProof="0">
                  <a:ln>
                    <a:noFill/>
                  </a:ln>
                  <a:solidFill>
                    <a:srgbClr val="58595B"/>
                  </a:solidFill>
                  <a:effectLst/>
                  <a:uLnTx/>
                  <a:uFillTx/>
                  <a:latin typeface="Arial"/>
                  <a:ea typeface="+mn-ea"/>
                  <a:cs typeface="Arial"/>
                </a:rPr>
                <a:t>Secondary Facilities</a:t>
              </a:r>
              <a:endParaRPr kumimoji="0" sz="1200" b="0" i="0" u="none" strike="noStrike" kern="1200" cap="none" spc="0" normalizeH="0" baseline="0" noProof="0">
                <a:ln>
                  <a:noFill/>
                </a:ln>
                <a:solidFill>
                  <a:srgbClr val="2B3A42"/>
                </a:solidFill>
                <a:effectLst/>
                <a:uLnTx/>
                <a:uFillTx/>
                <a:latin typeface="Arial"/>
                <a:ea typeface="+mn-ea"/>
                <a:cs typeface="Arial"/>
              </a:endParaRPr>
            </a:p>
          </p:txBody>
        </p:sp>
        <p:sp>
          <p:nvSpPr>
            <p:cNvPr id="45" name="object 37">
              <a:extLst>
                <a:ext uri="{FF2B5EF4-FFF2-40B4-BE49-F238E27FC236}">
                  <a16:creationId xmlns:a16="http://schemas.microsoft.com/office/drawing/2014/main" id="{0999409D-AB28-4B41-A9DD-6DD1D9D88A72}"/>
                </a:ext>
              </a:extLst>
            </p:cNvPr>
            <p:cNvSpPr txBox="1"/>
            <p:nvPr/>
          </p:nvSpPr>
          <p:spPr>
            <a:xfrm>
              <a:off x="2362200" y="5257800"/>
              <a:ext cx="1728000" cy="246221"/>
            </a:xfrm>
            <a:prstGeom prst="rect">
              <a:avLst/>
            </a:prstGeom>
          </p:spPr>
          <p:txBody>
            <a:bodyPr vert="horz" wrap="square" lIns="0" tIns="60960" rIns="0" bIns="0" rtlCol="0">
              <a:spAutoFit/>
            </a:bodyPr>
            <a:lstStyle/>
            <a:p>
              <a:pPr marL="12700" marR="0" lvl="0" indent="0" algn="l" defTabSz="914400" rtl="0" eaLnBrk="1" fontAlgn="auto" latinLnBrk="0" hangingPunct="1">
                <a:lnSpc>
                  <a:spcPct val="100000"/>
                </a:lnSpc>
                <a:spcBef>
                  <a:spcPts val="480"/>
                </a:spcBef>
                <a:spcAft>
                  <a:spcPts val="0"/>
                </a:spcAft>
                <a:buClrTx/>
                <a:buSzTx/>
                <a:buFontTx/>
                <a:buNone/>
                <a:tabLst/>
                <a:defRPr/>
              </a:pPr>
              <a:r>
                <a:rPr kumimoji="0" lang="en-ZA" sz="1200" b="1" i="0" u="none" strike="noStrike" kern="1200" cap="none" spc="0" normalizeH="0" baseline="0" noProof="0">
                  <a:ln>
                    <a:noFill/>
                  </a:ln>
                  <a:solidFill>
                    <a:srgbClr val="58595B"/>
                  </a:solidFill>
                  <a:effectLst/>
                  <a:uLnTx/>
                  <a:uFillTx/>
                  <a:latin typeface="Arial"/>
                  <a:ea typeface="+mn-ea"/>
                  <a:cs typeface="Arial"/>
                </a:rPr>
                <a:t>Tertiary facilities</a:t>
              </a:r>
              <a:endParaRPr kumimoji="0" sz="1200" b="0" i="0" u="none" strike="noStrike" kern="1200" cap="none" spc="0" normalizeH="0" baseline="0" noProof="0">
                <a:ln>
                  <a:noFill/>
                </a:ln>
                <a:solidFill>
                  <a:srgbClr val="2B3A42"/>
                </a:solidFill>
                <a:effectLst/>
                <a:uLnTx/>
                <a:uFillTx/>
                <a:latin typeface="Arial"/>
                <a:ea typeface="+mn-ea"/>
                <a:cs typeface="Arial"/>
              </a:endParaRPr>
            </a:p>
          </p:txBody>
        </p:sp>
      </p:grpSp>
      <p:sp>
        <p:nvSpPr>
          <p:cNvPr id="46" name="Rectangle 45">
            <a:extLst>
              <a:ext uri="{FF2B5EF4-FFF2-40B4-BE49-F238E27FC236}">
                <a16:creationId xmlns:a16="http://schemas.microsoft.com/office/drawing/2014/main" id="{157A6865-52E9-427E-97BA-5464C58136C5}"/>
              </a:ext>
            </a:extLst>
          </p:cNvPr>
          <p:cNvSpPr/>
          <p:nvPr/>
        </p:nvSpPr>
        <p:spPr>
          <a:xfrm>
            <a:off x="60961" y="917198"/>
            <a:ext cx="4960303" cy="5581012"/>
          </a:xfrm>
          <a:prstGeom prst="rect">
            <a:avLst/>
          </a:prstGeom>
          <a:no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50" name="Freeform 121">
            <a:extLst>
              <a:ext uri="{FF2B5EF4-FFF2-40B4-BE49-F238E27FC236}">
                <a16:creationId xmlns:a16="http://schemas.microsoft.com/office/drawing/2014/main" id="{207AB281-FBE2-4861-B6F9-0D8589A7A0CC}"/>
              </a:ext>
            </a:extLst>
          </p:cNvPr>
          <p:cNvSpPr/>
          <p:nvPr/>
        </p:nvSpPr>
        <p:spPr>
          <a:xfrm>
            <a:off x="5356225" y="3276600"/>
            <a:ext cx="6480175" cy="222728"/>
          </a:xfrm>
          <a:custGeom>
            <a:avLst/>
            <a:gdLst>
              <a:gd name="connsiteX0" fmla="*/ 5125402 w 5125402"/>
              <a:gd name="connsiteY0" fmla="*/ 1934843 h 1934843"/>
              <a:gd name="connsiteX1" fmla="*/ 0 w 5125402"/>
              <a:gd name="connsiteY1" fmla="*/ 1934843 h 1934843"/>
              <a:gd name="connsiteX2" fmla="*/ 416560 w 5125402"/>
              <a:gd name="connsiteY2" fmla="*/ 1008326 h 1934843"/>
              <a:gd name="connsiteX3" fmla="*/ 416560 w 5125402"/>
              <a:gd name="connsiteY3" fmla="*/ 0 h 1934843"/>
              <a:gd name="connsiteX4" fmla="*/ 3389947 w 5125402"/>
              <a:gd name="connsiteY4" fmla="*/ 0 h 1934843"/>
              <a:gd name="connsiteX5" fmla="*/ 3389947 w 5125402"/>
              <a:gd name="connsiteY5" fmla="*/ 1162878 h 193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5402" h="1934843">
                <a:moveTo>
                  <a:pt x="5125402" y="1934843"/>
                </a:moveTo>
                <a:lnTo>
                  <a:pt x="0" y="1934843"/>
                </a:lnTo>
                <a:lnTo>
                  <a:pt x="416560" y="1008326"/>
                </a:lnTo>
                <a:lnTo>
                  <a:pt x="416560" y="0"/>
                </a:lnTo>
                <a:lnTo>
                  <a:pt x="3389947" y="0"/>
                </a:lnTo>
                <a:lnTo>
                  <a:pt x="3389947" y="1162878"/>
                </a:lnTo>
                <a:close/>
              </a:path>
            </a:pathLst>
          </a:custGeom>
          <a:gradFill>
            <a:gsLst>
              <a:gs pos="100000">
                <a:schemeClr val="accent1">
                  <a:lumMod val="40000"/>
                  <a:lumOff val="60000"/>
                </a:schemeClr>
              </a:gs>
              <a:gs pos="0">
                <a:srgbClr val="F4F4F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grpSp>
        <p:nvGrpSpPr>
          <p:cNvPr id="151" name="Group 150">
            <a:extLst>
              <a:ext uri="{FF2B5EF4-FFF2-40B4-BE49-F238E27FC236}">
                <a16:creationId xmlns:a16="http://schemas.microsoft.com/office/drawing/2014/main" id="{D1D504A4-2D94-451B-9EB2-61528D17A238}"/>
              </a:ext>
            </a:extLst>
          </p:cNvPr>
          <p:cNvGrpSpPr/>
          <p:nvPr/>
        </p:nvGrpSpPr>
        <p:grpSpPr>
          <a:xfrm>
            <a:off x="5302250" y="5083175"/>
            <a:ext cx="2282825" cy="588963"/>
            <a:chOff x="5068357" y="4216003"/>
            <a:chExt cx="2282627" cy="964883"/>
          </a:xfrm>
          <a:solidFill>
            <a:srgbClr val="C30C3E"/>
          </a:solidFill>
        </p:grpSpPr>
        <p:sp>
          <p:nvSpPr>
            <p:cNvPr id="152" name="Rounded Rectangle 124">
              <a:extLst>
                <a:ext uri="{FF2B5EF4-FFF2-40B4-BE49-F238E27FC236}">
                  <a16:creationId xmlns:a16="http://schemas.microsoft.com/office/drawing/2014/main" id="{78D78557-16F4-4353-A4BD-F5E1EDEA646B}"/>
                </a:ext>
              </a:extLst>
            </p:cNvPr>
            <p:cNvSpPr/>
            <p:nvPr/>
          </p:nvSpPr>
          <p:spPr>
            <a:xfrm>
              <a:off x="5068357" y="4216003"/>
              <a:ext cx="2282627" cy="964883"/>
            </a:xfrm>
            <a:prstGeom prst="roundRect">
              <a:avLst>
                <a:gd name="adj" fmla="val 4031"/>
              </a:avLst>
            </a:prstGeom>
            <a:solidFill>
              <a:schemeClr val="accent2"/>
            </a:solidFill>
            <a:ln w="3175" cap="flat" cmpd="sng" algn="ctr">
              <a:solidFill>
                <a:schemeClr val="accent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Arial" panose="020B0604020202020204"/>
                  <a:ea typeface="+mn-ea"/>
                  <a:cs typeface="+mn-cs"/>
                </a:rPr>
                <a:t>Secondary health care facilities</a:t>
              </a:r>
            </a:p>
          </p:txBody>
        </p:sp>
        <p:pic>
          <p:nvPicPr>
            <p:cNvPr id="153" name="Picture 152">
              <a:extLst>
                <a:ext uri="{FF2B5EF4-FFF2-40B4-BE49-F238E27FC236}">
                  <a16:creationId xmlns:a16="http://schemas.microsoft.com/office/drawing/2014/main" id="{26EE8C4A-62F1-4FD9-8424-9F4AE4FDA040}"/>
                </a:ext>
              </a:extLst>
            </p:cNvPr>
            <p:cNvPicPr>
              <a:picLocks noChangeAspect="1"/>
            </p:cNvPicPr>
            <p:nvPr/>
          </p:nvPicPr>
          <p:blipFill>
            <a:blip r:embed="rId23">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grpFill/>
          </p:spPr>
        </p:pic>
      </p:grpSp>
      <p:grpSp>
        <p:nvGrpSpPr>
          <p:cNvPr id="154" name="Group 153">
            <a:extLst>
              <a:ext uri="{FF2B5EF4-FFF2-40B4-BE49-F238E27FC236}">
                <a16:creationId xmlns:a16="http://schemas.microsoft.com/office/drawing/2014/main" id="{14A463E1-1978-401B-AE61-647CF5A16A1C}"/>
              </a:ext>
            </a:extLst>
          </p:cNvPr>
          <p:cNvGrpSpPr/>
          <p:nvPr/>
        </p:nvGrpSpPr>
        <p:grpSpPr>
          <a:xfrm>
            <a:off x="5302250" y="4291013"/>
            <a:ext cx="2282825" cy="561975"/>
            <a:chOff x="5068357" y="2990850"/>
            <a:chExt cx="2282627" cy="964883"/>
          </a:xfrm>
          <a:solidFill>
            <a:schemeClr val="accent2"/>
          </a:solidFill>
        </p:grpSpPr>
        <p:sp>
          <p:nvSpPr>
            <p:cNvPr id="155" name="Rounded Rectangle 123">
              <a:extLst>
                <a:ext uri="{FF2B5EF4-FFF2-40B4-BE49-F238E27FC236}">
                  <a16:creationId xmlns:a16="http://schemas.microsoft.com/office/drawing/2014/main" id="{58CBF371-BD29-418D-BFE2-85B8ECEB3518}"/>
                </a:ext>
              </a:extLst>
            </p:cNvPr>
            <p:cNvSpPr/>
            <p:nvPr/>
          </p:nvSpPr>
          <p:spPr>
            <a:xfrm>
              <a:off x="5068357" y="2990850"/>
              <a:ext cx="2282627" cy="964883"/>
            </a:xfrm>
            <a:prstGeom prst="roundRect">
              <a:avLst>
                <a:gd name="adj" fmla="val 5084"/>
              </a:avLst>
            </a:prstGeom>
            <a:solidFill>
              <a:schemeClr val="accent1"/>
            </a:solidFill>
            <a:ln w="3175" cap="flat" cmpd="sng" algn="ctr">
              <a:solidFill>
                <a:schemeClr val="accent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Arial" panose="020B0604020202020204"/>
                  <a:ea typeface="+mn-ea"/>
                  <a:cs typeface="+mn-cs"/>
                </a:rPr>
                <a:t>facilities</a:t>
              </a:r>
            </a:p>
          </p:txBody>
        </p:sp>
        <p:pic>
          <p:nvPicPr>
            <p:cNvPr id="156" name="Picture 155">
              <a:extLst>
                <a:ext uri="{FF2B5EF4-FFF2-40B4-BE49-F238E27FC236}">
                  <a16:creationId xmlns:a16="http://schemas.microsoft.com/office/drawing/2014/main" id="{55097C87-859D-4F57-A41C-3DCE0107259B}"/>
                </a:ext>
              </a:extLst>
            </p:cNvPr>
            <p:cNvPicPr>
              <a:picLocks noChangeAspect="1"/>
            </p:cNvPicPr>
            <p:nvPr/>
          </p:nvPicPr>
          <p:blipFill>
            <a:blip r:embed="rId24">
              <a:clrChange>
                <a:clrFrom>
                  <a:srgbClr val="FDFDFD"/>
                </a:clrFrom>
                <a:clrTo>
                  <a:srgbClr val="FDFDFD">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84214" y="3529013"/>
              <a:ext cx="393825" cy="393825"/>
            </a:xfrm>
            <a:prstGeom prst="rect">
              <a:avLst/>
            </a:prstGeom>
            <a:grpFill/>
          </p:spPr>
        </p:pic>
      </p:grpSp>
      <p:cxnSp>
        <p:nvCxnSpPr>
          <p:cNvPr id="157" name="Straight Connector 156">
            <a:extLst>
              <a:ext uri="{FF2B5EF4-FFF2-40B4-BE49-F238E27FC236}">
                <a16:creationId xmlns:a16="http://schemas.microsoft.com/office/drawing/2014/main" id="{AF7143B1-61BE-4B58-B63A-09B9EF07B6DE}"/>
              </a:ext>
            </a:extLst>
          </p:cNvPr>
          <p:cNvCxnSpPr/>
          <p:nvPr/>
        </p:nvCxnSpPr>
        <p:spPr>
          <a:xfrm>
            <a:off x="5302250" y="5019675"/>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E472A5D-686F-434B-AB2E-8E4CC9EC9A83}"/>
              </a:ext>
            </a:extLst>
          </p:cNvPr>
          <p:cNvCxnSpPr/>
          <p:nvPr/>
        </p:nvCxnSpPr>
        <p:spPr>
          <a:xfrm>
            <a:off x="5302250" y="5789613"/>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C330C6C8-6E63-4C1B-A078-A5711BDBE24D}"/>
              </a:ext>
            </a:extLst>
          </p:cNvPr>
          <p:cNvGrpSpPr/>
          <p:nvPr/>
        </p:nvGrpSpPr>
        <p:grpSpPr>
          <a:xfrm>
            <a:off x="5302250" y="5873750"/>
            <a:ext cx="2282825" cy="596900"/>
            <a:chOff x="5068357" y="5441155"/>
            <a:chExt cx="2282627" cy="964883"/>
          </a:xfrm>
          <a:solidFill>
            <a:srgbClr val="F9E1A7"/>
          </a:solidFill>
        </p:grpSpPr>
        <p:sp>
          <p:nvSpPr>
            <p:cNvPr id="160" name="Rounded Rectangle 125">
              <a:extLst>
                <a:ext uri="{FF2B5EF4-FFF2-40B4-BE49-F238E27FC236}">
                  <a16:creationId xmlns:a16="http://schemas.microsoft.com/office/drawing/2014/main" id="{BEAAC20A-6FBB-43DF-B296-14DD85386E3D}"/>
                </a:ext>
              </a:extLst>
            </p:cNvPr>
            <p:cNvSpPr/>
            <p:nvPr/>
          </p:nvSpPr>
          <p:spPr>
            <a:xfrm>
              <a:off x="5068357" y="5441155"/>
              <a:ext cx="2282627" cy="964883"/>
            </a:xfrm>
            <a:prstGeom prst="roundRect">
              <a:avLst>
                <a:gd name="adj" fmla="val 5084"/>
              </a:avLst>
            </a:prstGeom>
            <a:solidFill>
              <a:schemeClr val="accent3"/>
            </a:solidFill>
            <a:ln w="3175" cap="flat" cmpd="sng" algn="ctr">
              <a:solidFill>
                <a:schemeClr val="accent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2B3A42">
                      <a:lumMod val="75000"/>
                    </a:srgbClr>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2B3A42">
                      <a:lumMod val="75000"/>
                    </a:srgbClr>
                  </a:solidFill>
                  <a:effectLst/>
                  <a:uLnTx/>
                  <a:uFillTx/>
                  <a:latin typeface="Arial" panose="020B0604020202020204"/>
                  <a:ea typeface="+mn-ea"/>
                  <a:cs typeface="+mn-cs"/>
                </a:rPr>
                <a:t>facilities</a:t>
              </a:r>
            </a:p>
          </p:txBody>
        </p:sp>
        <p:pic>
          <p:nvPicPr>
            <p:cNvPr id="161" name="Picture 160">
              <a:extLst>
                <a:ext uri="{FF2B5EF4-FFF2-40B4-BE49-F238E27FC236}">
                  <a16:creationId xmlns:a16="http://schemas.microsoft.com/office/drawing/2014/main" id="{D5650EB3-A34C-4208-8710-421D00AC7D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01154" y="5984875"/>
              <a:ext cx="371806" cy="371806"/>
            </a:xfrm>
            <a:prstGeom prst="rect">
              <a:avLst/>
            </a:prstGeom>
            <a:grpFill/>
          </p:spPr>
        </p:pic>
      </p:grpSp>
      <p:cxnSp>
        <p:nvCxnSpPr>
          <p:cNvPr id="165" name="Straight Connector 164">
            <a:extLst>
              <a:ext uri="{FF2B5EF4-FFF2-40B4-BE49-F238E27FC236}">
                <a16:creationId xmlns:a16="http://schemas.microsoft.com/office/drawing/2014/main" id="{55AADB20-E142-43E8-8AB6-553EF68B5D9B}"/>
              </a:ext>
            </a:extLst>
          </p:cNvPr>
          <p:cNvCxnSpPr>
            <a:cxnSpLocks/>
          </p:cNvCxnSpPr>
          <p:nvPr/>
        </p:nvCxnSpPr>
        <p:spPr>
          <a:xfrm>
            <a:off x="5329238" y="3841750"/>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39F88EF-6356-479E-B6C4-CFD912F02C91}"/>
              </a:ext>
            </a:extLst>
          </p:cNvPr>
          <p:cNvSpPr/>
          <p:nvPr/>
        </p:nvSpPr>
        <p:spPr>
          <a:xfrm>
            <a:off x="5287963" y="3459163"/>
            <a:ext cx="6692900" cy="3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3A42"/>
                </a:solidFill>
                <a:effectLst/>
                <a:uLnTx/>
                <a:uFillTx/>
                <a:latin typeface="Arial" panose="020B0604020202020204"/>
                <a:ea typeface="+mn-ea"/>
                <a:cs typeface="+mn-cs"/>
              </a:rPr>
              <a:t>Distribution of health facilities by services provided, </a:t>
            </a:r>
            <a:r>
              <a:rPr kumimoji="0" lang="en-US" sz="1200" b="1" i="1" u="none" strike="noStrike" kern="1200" cap="none" spc="0" normalizeH="0" baseline="0" noProof="0">
                <a:ln>
                  <a:noFill/>
                </a:ln>
                <a:solidFill>
                  <a:srgbClr val="2B3A42"/>
                </a:solidFill>
                <a:effectLst/>
                <a:uLnTx/>
                <a:uFillTx/>
                <a:latin typeface="Arial" panose="020B0604020202020204"/>
                <a:ea typeface="+mn-ea"/>
                <a:cs typeface="+mn-cs"/>
              </a:rPr>
              <a:t>%</a:t>
            </a:r>
          </a:p>
        </p:txBody>
      </p:sp>
      <p:cxnSp>
        <p:nvCxnSpPr>
          <p:cNvPr id="167" name="Straight Connector 166">
            <a:extLst>
              <a:ext uri="{FF2B5EF4-FFF2-40B4-BE49-F238E27FC236}">
                <a16:creationId xmlns:a16="http://schemas.microsoft.com/office/drawing/2014/main" id="{9FC1BCF3-2578-4C62-B14D-E1F4E60C69B5}"/>
              </a:ext>
            </a:extLst>
          </p:cNvPr>
          <p:cNvCxnSpPr/>
          <p:nvPr/>
        </p:nvCxnSpPr>
        <p:spPr>
          <a:xfrm>
            <a:off x="5302250" y="4221163"/>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40C14E4B-98ED-49A4-A233-00924413C28C}"/>
              </a:ext>
            </a:extLst>
          </p:cNvPr>
          <p:cNvSpPr/>
          <p:nvPr/>
        </p:nvSpPr>
        <p:spPr>
          <a:xfrm>
            <a:off x="5287963" y="3789363"/>
            <a:ext cx="22971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3A42"/>
                </a:solidFill>
                <a:effectLst/>
                <a:uLnTx/>
                <a:uFillTx/>
                <a:latin typeface="Arial" panose="020B0604020202020204"/>
                <a:ea typeface="+mn-ea"/>
                <a:cs typeface="+mn-cs"/>
              </a:rPr>
              <a:t>Facility type</a:t>
            </a:r>
          </a:p>
        </p:txBody>
      </p:sp>
      <p:sp>
        <p:nvSpPr>
          <p:cNvPr id="169" name="Rectangle 168">
            <a:extLst>
              <a:ext uri="{FF2B5EF4-FFF2-40B4-BE49-F238E27FC236}">
                <a16:creationId xmlns:a16="http://schemas.microsoft.com/office/drawing/2014/main" id="{00248FE2-1214-45E3-ACE3-3166655BB5A9}"/>
              </a:ext>
            </a:extLst>
          </p:cNvPr>
          <p:cNvSpPr/>
          <p:nvPr/>
        </p:nvSpPr>
        <p:spPr>
          <a:xfrm>
            <a:off x="7742238" y="3789363"/>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3A42"/>
                </a:solidFill>
                <a:effectLst/>
                <a:uLnTx/>
                <a:uFillTx/>
                <a:latin typeface="Arial" panose="020B0604020202020204"/>
                <a:ea typeface="+mn-ea"/>
                <a:cs typeface="+mn-cs"/>
              </a:rPr>
              <a:t>HIV</a:t>
            </a:r>
          </a:p>
        </p:txBody>
      </p:sp>
      <p:sp>
        <p:nvSpPr>
          <p:cNvPr id="170" name="Rectangle 169">
            <a:extLst>
              <a:ext uri="{FF2B5EF4-FFF2-40B4-BE49-F238E27FC236}">
                <a16:creationId xmlns:a16="http://schemas.microsoft.com/office/drawing/2014/main" id="{9B2EE19D-4CFE-4013-925C-9931A8B3E6BF}"/>
              </a:ext>
            </a:extLst>
          </p:cNvPr>
          <p:cNvSpPr/>
          <p:nvPr/>
        </p:nvSpPr>
        <p:spPr>
          <a:xfrm>
            <a:off x="8766175" y="37893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3A42"/>
                </a:solidFill>
                <a:effectLst/>
                <a:uLnTx/>
                <a:uFillTx/>
                <a:latin typeface="Arial" panose="020B0604020202020204"/>
                <a:ea typeface="+mn-ea"/>
                <a:cs typeface="+mn-cs"/>
              </a:rPr>
              <a:t>TB</a:t>
            </a:r>
          </a:p>
        </p:txBody>
      </p:sp>
      <p:sp>
        <p:nvSpPr>
          <p:cNvPr id="171" name="Rectangle 170">
            <a:extLst>
              <a:ext uri="{FF2B5EF4-FFF2-40B4-BE49-F238E27FC236}">
                <a16:creationId xmlns:a16="http://schemas.microsoft.com/office/drawing/2014/main" id="{4EC5B3BE-B474-467A-ACC2-F635A439833A}"/>
              </a:ext>
            </a:extLst>
          </p:cNvPr>
          <p:cNvSpPr/>
          <p:nvPr/>
        </p:nvSpPr>
        <p:spPr>
          <a:xfrm>
            <a:off x="9848850" y="3789363"/>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3A42"/>
                </a:solidFill>
                <a:effectLst/>
                <a:uLnTx/>
                <a:uFillTx/>
                <a:latin typeface="Arial" panose="020B0604020202020204"/>
                <a:ea typeface="+mn-ea"/>
                <a:cs typeface="+mn-cs"/>
              </a:rPr>
              <a:t>Malaria</a:t>
            </a:r>
          </a:p>
        </p:txBody>
      </p:sp>
      <p:sp>
        <p:nvSpPr>
          <p:cNvPr id="172" name="Rectangle 171">
            <a:extLst>
              <a:ext uri="{FF2B5EF4-FFF2-40B4-BE49-F238E27FC236}">
                <a16:creationId xmlns:a16="http://schemas.microsoft.com/office/drawing/2014/main" id="{D8623851-6272-4151-B9A2-72EDBCCFCCAB}"/>
              </a:ext>
            </a:extLst>
          </p:cNvPr>
          <p:cNvSpPr/>
          <p:nvPr/>
        </p:nvSpPr>
        <p:spPr>
          <a:xfrm>
            <a:off x="10902950" y="37893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3A42"/>
                </a:solidFill>
                <a:effectLst/>
                <a:uLnTx/>
                <a:uFillTx/>
                <a:latin typeface="Arial" panose="020B0604020202020204"/>
                <a:ea typeface="+mn-ea"/>
                <a:cs typeface="+mn-cs"/>
              </a:rPr>
              <a:t>COVID-19</a:t>
            </a:r>
          </a:p>
        </p:txBody>
      </p:sp>
      <p:graphicFrame>
        <p:nvGraphicFramePr>
          <p:cNvPr id="88" name="Chart 87">
            <a:extLst>
              <a:ext uri="{FF2B5EF4-FFF2-40B4-BE49-F238E27FC236}">
                <a16:creationId xmlns:a16="http://schemas.microsoft.com/office/drawing/2014/main" id="{7350D160-F484-41B8-AB29-D25AAB4A0F40}"/>
              </a:ext>
            </a:extLst>
          </p:cNvPr>
          <p:cNvGraphicFramePr/>
          <p:nvPr>
            <p:custDataLst>
              <p:tags r:id="rId2"/>
            </p:custDataLst>
          </p:nvPr>
        </p:nvGraphicFramePr>
        <p:xfrm>
          <a:off x="6372225" y="1123950"/>
          <a:ext cx="2178050" cy="2178050"/>
        </p:xfrm>
        <a:graphic>
          <a:graphicData uri="http://schemas.openxmlformats.org/drawingml/2006/chart">
            <c:chart xmlns:c="http://schemas.openxmlformats.org/drawingml/2006/chart" xmlns:r="http://schemas.openxmlformats.org/officeDocument/2006/relationships" r:id="rId26"/>
          </a:graphicData>
        </a:graphic>
      </p:graphicFrame>
      <p:sp>
        <p:nvSpPr>
          <p:cNvPr id="244" name="Rectangle 243">
            <a:extLst>
              <a:ext uri="{FF2B5EF4-FFF2-40B4-BE49-F238E27FC236}">
                <a16:creationId xmlns:a16="http://schemas.microsoft.com/office/drawing/2014/main" id="{D4170D35-C2F2-4845-A83E-BC3FC27C4A18}"/>
              </a:ext>
            </a:extLst>
          </p:cNvPr>
          <p:cNvSpPr/>
          <p:nvPr>
            <p:custDataLst>
              <p:tags r:id="rId3"/>
            </p:custDataLst>
          </p:nvPr>
        </p:nvSpPr>
        <p:spPr bwMode="gray">
          <a:xfrm>
            <a:off x="7545388" y="2695575"/>
            <a:ext cx="406400" cy="384175"/>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nchorCtr="0"/>
          <a:lstStyle/>
          <a:p>
            <a:pPr marL="0" marR="0" lvl="0" indent="0" algn="ctr" defTabSz="914400" rtl="0" eaLnBrk="1" fontAlgn="auto" latinLnBrk="0" hangingPunct="1">
              <a:lnSpc>
                <a:spcPct val="90000"/>
              </a:lnSpc>
              <a:spcBef>
                <a:spcPct val="0"/>
              </a:spcBef>
              <a:spcAft>
                <a:spcPct val="0"/>
              </a:spcAft>
              <a:buClrTx/>
              <a:buSzTx/>
              <a:buFontTx/>
              <a:buNone/>
              <a:tabLst/>
              <a:defRPr/>
            </a:pPr>
            <a:fld id="{B43C7CF6-1A5D-4021-9ACF-60A36F6CD157}" type="datetime'''''''3''''''''''''''''''''''''''''''''7''''%'''''''''''''">
              <a:rPr kumimoji="0" lang="en-US" altLang="en-US" sz="14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90000"/>
                </a:lnSpc>
                <a:spcBef>
                  <a:spcPct val="0"/>
                </a:spcBef>
                <a:spcAft>
                  <a:spcPct val="0"/>
                </a:spcAft>
                <a:buClrTx/>
                <a:buSzTx/>
                <a:buFontTx/>
                <a:buNone/>
                <a:tabLst/>
                <a:defRPr/>
              </a:pPr>
              <a:t>37%</a:t>
            </a:fld>
            <a:br>
              <a:rPr kumimoji="0" lang="en-US" altLang="en-US" sz="1400" b="0"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altLang="en-US" sz="1400" b="0" i="0" u="none" strike="noStrike" kern="1200" cap="none" spc="0" normalizeH="0" baseline="0" noProof="0">
                <a:ln>
                  <a:noFill/>
                </a:ln>
                <a:solidFill>
                  <a:srgbClr val="FFFFFF"/>
                </a:solidFill>
                <a:effectLst/>
                <a:uLnTx/>
                <a:uFillTx/>
                <a:latin typeface="Arial" panose="020B0604020202020204"/>
                <a:ea typeface="+mn-ea"/>
                <a:cs typeface="+mn-cs"/>
              </a:rPr>
              <a:t>(</a:t>
            </a:r>
            <a:fld id="{B6D5E07A-73B5-410C-97FD-E540195A2117}" type="datetime'''''''''''''''''''''''''''''''2''''''''''''9'''''''''''''">
              <a:rPr kumimoji="0" lang="en-US" altLang="en-US" sz="14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90000"/>
                </a:lnSpc>
                <a:spcBef>
                  <a:spcPct val="0"/>
                </a:spcBef>
                <a:spcAft>
                  <a:spcPct val="0"/>
                </a:spcAft>
                <a:buClrTx/>
                <a:buSzTx/>
                <a:buFontTx/>
                <a:buNone/>
                <a:tabLst/>
                <a:defRPr/>
              </a:pPr>
              <a:t>29</a:t>
            </a:fld>
            <a:r>
              <a:rPr kumimoji="0" lang="en-US" altLang="en-US" sz="1400" b="0" i="0" u="none" strike="noStrike" kern="1200" cap="none" spc="0" normalizeH="0" baseline="0" noProof="0">
                <a:ln>
                  <a:noFill/>
                </a:ln>
                <a:solidFill>
                  <a:srgbClr val="FFFFFF"/>
                </a:solidFill>
                <a:effectLst/>
                <a:uLnTx/>
                <a:uFillTx/>
                <a:latin typeface="Arial" panose="020B0604020202020204"/>
                <a:ea typeface="+mn-ea"/>
                <a:cs typeface="+mn-cs"/>
              </a:rPr>
              <a:t>)</a:t>
            </a: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5" name="Rectangle 244">
            <a:extLst>
              <a:ext uri="{FF2B5EF4-FFF2-40B4-BE49-F238E27FC236}">
                <a16:creationId xmlns:a16="http://schemas.microsoft.com/office/drawing/2014/main" id="{8200D137-A2A2-4EB9-9B65-C5F2D5F90846}"/>
              </a:ext>
            </a:extLst>
          </p:cNvPr>
          <p:cNvSpPr/>
          <p:nvPr>
            <p:custDataLst>
              <p:tags r:id="rId4"/>
            </p:custDataLst>
          </p:nvPr>
        </p:nvSpPr>
        <p:spPr bwMode="gray">
          <a:xfrm>
            <a:off x="6624638" y="1655763"/>
            <a:ext cx="406400" cy="384175"/>
          </a:xfrm>
          <a:prstGeom prst="rect">
            <a:avLst/>
          </a:prstGeom>
          <a:solidFill>
            <a:schemeClr val="folHlink"/>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nchorCtr="0"/>
          <a:lstStyle/>
          <a:p>
            <a:pPr marL="0" marR="0" lvl="0" indent="0" algn="ctr" defTabSz="914400" rtl="0" eaLnBrk="1" fontAlgn="auto" latinLnBrk="0" hangingPunct="1">
              <a:lnSpc>
                <a:spcPct val="90000"/>
              </a:lnSpc>
              <a:spcBef>
                <a:spcPct val="0"/>
              </a:spcBef>
              <a:spcAft>
                <a:spcPct val="0"/>
              </a:spcAft>
              <a:buClrTx/>
              <a:buSzTx/>
              <a:buFontTx/>
              <a:buNone/>
              <a:tabLst/>
              <a:defRPr/>
            </a:pPr>
            <a:fld id="{9025266F-C6F5-4FFD-8FAA-8587FA9A4EA8}" type="datetime'''''''''''''''''''''4''''''''''''2''''''%'''">
              <a:rPr kumimoji="0" lang="en-US" altLang="en-US" sz="14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90000"/>
                </a:lnSpc>
                <a:spcBef>
                  <a:spcPct val="0"/>
                </a:spcBef>
                <a:spcAft>
                  <a:spcPct val="0"/>
                </a:spcAft>
                <a:buClrTx/>
                <a:buSzTx/>
                <a:buFontTx/>
                <a:buNone/>
                <a:tabLst/>
                <a:defRPr/>
              </a:pPr>
              <a:t>42%</a:t>
            </a:fld>
            <a:br>
              <a:rPr kumimoji="0" lang="en-US" altLang="en-US" sz="1400" b="0"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altLang="en-US" sz="1400" b="0" i="0" u="none" strike="noStrike" kern="1200" cap="none" spc="0" normalizeH="0" baseline="0" noProof="0">
                <a:ln>
                  <a:noFill/>
                </a:ln>
                <a:solidFill>
                  <a:srgbClr val="FFFFFF"/>
                </a:solidFill>
                <a:effectLst/>
                <a:uLnTx/>
                <a:uFillTx/>
                <a:latin typeface="Arial" panose="020B0604020202020204"/>
                <a:ea typeface="+mn-ea"/>
                <a:cs typeface="+mn-cs"/>
              </a:rPr>
              <a:t>(</a:t>
            </a:r>
            <a:fld id="{C0BDC445-9EB6-4431-9A91-28F01759FE54}" type="datetime'''''''''''''''''''''''''''''''''''''''''3''''''3'''''''">
              <a:rPr kumimoji="0" lang="en-US" altLang="en-US" sz="14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90000"/>
                </a:lnSpc>
                <a:spcBef>
                  <a:spcPct val="0"/>
                </a:spcBef>
                <a:spcAft>
                  <a:spcPct val="0"/>
                </a:spcAft>
                <a:buClrTx/>
                <a:buSzTx/>
                <a:buFontTx/>
                <a:buNone/>
                <a:tabLst/>
                <a:defRPr/>
              </a:pPr>
              <a:t>33</a:t>
            </a:fld>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a:t>
            </a:r>
            <a:endParaRPr kumimoji="0" lang="en-US" sz="14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246" name="Rectangle 245">
            <a:extLst>
              <a:ext uri="{FF2B5EF4-FFF2-40B4-BE49-F238E27FC236}">
                <a16:creationId xmlns:a16="http://schemas.microsoft.com/office/drawing/2014/main" id="{977070A2-8542-4010-BEBC-98E0EA5CCCD0}"/>
              </a:ext>
            </a:extLst>
          </p:cNvPr>
          <p:cNvSpPr/>
          <p:nvPr>
            <p:custDataLst>
              <p:tags r:id="rId5"/>
            </p:custDataLst>
          </p:nvPr>
        </p:nvSpPr>
        <p:spPr bwMode="gray">
          <a:xfrm>
            <a:off x="7837488" y="1584325"/>
            <a:ext cx="406400" cy="38417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5400" tIns="0" rIns="25400" bIns="0" rtlCol="0" anchor="ctr" anchorCtr="0"/>
          <a:lstStyle/>
          <a:p>
            <a:pPr marL="0" marR="0" lvl="0" indent="0" algn="ctr" defTabSz="914400" rtl="0" eaLnBrk="1" fontAlgn="auto" latinLnBrk="0" hangingPunct="1">
              <a:lnSpc>
                <a:spcPct val="90000"/>
              </a:lnSpc>
              <a:spcBef>
                <a:spcPct val="0"/>
              </a:spcBef>
              <a:spcAft>
                <a:spcPct val="0"/>
              </a:spcAft>
              <a:buClrTx/>
              <a:buSzTx/>
              <a:buFontTx/>
              <a:buNone/>
              <a:tabLst/>
              <a:defRPr/>
            </a:pPr>
            <a:fld id="{558370BA-2CA4-4ABC-88F5-9C2636904F3B}" type="datetime'''''2''''''''''''1''''''''''''''''''''''''''''%'''''''''''''">
              <a:rPr kumimoji="0" lang="en-US" altLang="en-US" sz="1400" b="0" i="0" u="none" strike="noStrike" kern="1200" cap="none" spc="0" normalizeH="0" baseline="0" noProof="0" smtClean="0">
                <a:ln>
                  <a:noFill/>
                </a:ln>
                <a:solidFill>
                  <a:srgbClr val="2B3A42"/>
                </a:solidFill>
                <a:effectLst/>
                <a:uLnTx/>
                <a:uFillTx/>
                <a:latin typeface="Arial"/>
                <a:ea typeface="+mn-ea"/>
                <a:cs typeface="+mn-cs"/>
              </a:rPr>
              <a:pPr marL="0" marR="0" lvl="0" indent="0" algn="ctr" defTabSz="914400" rtl="0" eaLnBrk="1" fontAlgn="auto" latinLnBrk="0" hangingPunct="1">
                <a:lnSpc>
                  <a:spcPct val="90000"/>
                </a:lnSpc>
                <a:spcBef>
                  <a:spcPct val="0"/>
                </a:spcBef>
                <a:spcAft>
                  <a:spcPct val="0"/>
                </a:spcAft>
                <a:buClrTx/>
                <a:buSzTx/>
                <a:buFontTx/>
                <a:buNone/>
                <a:tabLst/>
                <a:defRPr/>
              </a:pPr>
              <a:t>21%</a:t>
            </a:fld>
            <a:br>
              <a:rPr kumimoji="0" lang="en-US" altLang="en-US" sz="1400" b="0" i="0" u="none" strike="noStrike" kern="1200" cap="none" spc="0" normalizeH="0" baseline="0" noProof="0">
                <a:ln>
                  <a:noFill/>
                </a:ln>
                <a:solidFill>
                  <a:srgbClr val="2B3A42"/>
                </a:solidFill>
                <a:effectLst/>
                <a:uLnTx/>
                <a:uFillTx/>
                <a:latin typeface="Arial" panose="020B0604020202020204"/>
                <a:ea typeface="+mn-ea"/>
                <a:cs typeface="+mn-cs"/>
              </a:rPr>
            </a:br>
            <a:r>
              <a:rPr kumimoji="0" lang="en-US" altLang="en-US" sz="1400" b="0" i="0" u="none" strike="noStrike" kern="1200" cap="none" spc="0" normalizeH="0" baseline="0" noProof="0">
                <a:ln>
                  <a:noFill/>
                </a:ln>
                <a:solidFill>
                  <a:srgbClr val="2B3A42"/>
                </a:solidFill>
                <a:effectLst/>
                <a:uLnTx/>
                <a:uFillTx/>
                <a:latin typeface="Arial" panose="020B0604020202020204"/>
                <a:ea typeface="+mn-ea"/>
                <a:cs typeface="+mn-cs"/>
              </a:rPr>
              <a:t>(</a:t>
            </a:r>
            <a:fld id="{939EE944-7A6E-479D-9492-92B6FD3C02FD}" type="datetime'''''16'''''''''''''''''''''''''''">
              <a:rPr kumimoji="0" lang="en-US" altLang="en-US" sz="1400" b="0" i="0" u="none" strike="noStrike" kern="1200" cap="none" spc="0" normalizeH="0" baseline="0" noProof="0" smtClean="0">
                <a:ln>
                  <a:noFill/>
                </a:ln>
                <a:solidFill>
                  <a:srgbClr val="2B3A42"/>
                </a:solidFill>
                <a:effectLst/>
                <a:uLnTx/>
                <a:uFillTx/>
                <a:latin typeface="Arial"/>
                <a:ea typeface="+mn-ea"/>
                <a:cs typeface="+mn-cs"/>
              </a:rPr>
              <a:pPr marL="0" marR="0" lvl="0" indent="0" algn="ctr" defTabSz="914400" rtl="0" eaLnBrk="1" fontAlgn="auto" latinLnBrk="0" hangingPunct="1">
                <a:lnSpc>
                  <a:spcPct val="90000"/>
                </a:lnSpc>
                <a:spcBef>
                  <a:spcPct val="0"/>
                </a:spcBef>
                <a:spcAft>
                  <a:spcPct val="0"/>
                </a:spcAft>
                <a:buClrTx/>
                <a:buSzTx/>
                <a:buFontTx/>
                <a:buNone/>
                <a:tabLst/>
                <a:defRPr/>
              </a:pPr>
              <a:t>16</a:t>
            </a:fld>
            <a:r>
              <a:rPr kumimoji="0" lang="en-US" sz="1400" b="0" i="0" u="none" strike="noStrike" kern="1200" cap="none" spc="0" normalizeH="0" baseline="0" noProof="0">
                <a:ln>
                  <a:noFill/>
                </a:ln>
                <a:solidFill>
                  <a:srgbClr val="2B3A42"/>
                </a:solidFill>
                <a:effectLst/>
                <a:uLnTx/>
                <a:uFillTx/>
                <a:latin typeface="Arial" panose="020B0604020202020204"/>
                <a:ea typeface="+mn-ea"/>
                <a:cs typeface="+mn-cs"/>
              </a:rPr>
              <a:t>)</a:t>
            </a:r>
            <a:endParaRPr kumimoji="0" lang="en-US" sz="1400" b="0" i="0" u="none" strike="noStrike" kern="1200" cap="none" spc="0" normalizeH="0" baseline="0" noProof="0" err="1">
              <a:ln>
                <a:noFill/>
              </a:ln>
              <a:solidFill>
                <a:srgbClr val="2B3A42"/>
              </a:solidFill>
              <a:effectLst/>
              <a:uLnTx/>
              <a:uFillTx/>
              <a:latin typeface="Arial" panose="020B0604020202020204"/>
              <a:ea typeface="+mn-ea"/>
              <a:cs typeface="+mn-cs"/>
            </a:endParaRPr>
          </a:p>
        </p:txBody>
      </p:sp>
      <p:sp>
        <p:nvSpPr>
          <p:cNvPr id="249" name="Rectangle 248">
            <a:extLst>
              <a:ext uri="{FF2B5EF4-FFF2-40B4-BE49-F238E27FC236}">
                <a16:creationId xmlns:a16="http://schemas.microsoft.com/office/drawing/2014/main" id="{90E8F17E-0F64-490C-8A8F-81F0B4EB2F4E}"/>
              </a:ext>
            </a:extLst>
          </p:cNvPr>
          <p:cNvSpPr/>
          <p:nvPr>
            <p:custDataLst>
              <p:tags r:id="rId6"/>
            </p:custDataLst>
          </p:nvPr>
        </p:nvSpPr>
        <p:spPr bwMode="auto">
          <a:xfrm>
            <a:off x="9075738" y="2157413"/>
            <a:ext cx="214313" cy="160338"/>
          </a:xfrm>
          <a:prstGeom prst="rect">
            <a:avLst/>
          </a:prstGeom>
          <a:solidFill>
            <a:schemeClr val="accent3"/>
          </a:solidFill>
          <a:ln w="19050" algn="ctr">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248" name="Rectangle 247">
            <a:extLst>
              <a:ext uri="{FF2B5EF4-FFF2-40B4-BE49-F238E27FC236}">
                <a16:creationId xmlns:a16="http://schemas.microsoft.com/office/drawing/2014/main" id="{11A29395-5405-409A-8CBF-C171BA98A785}"/>
              </a:ext>
            </a:extLst>
          </p:cNvPr>
          <p:cNvSpPr/>
          <p:nvPr>
            <p:custDataLst>
              <p:tags r:id="rId7"/>
            </p:custDataLst>
          </p:nvPr>
        </p:nvSpPr>
        <p:spPr bwMode="auto">
          <a:xfrm>
            <a:off x="9075738" y="1690688"/>
            <a:ext cx="214313" cy="160338"/>
          </a:xfrm>
          <a:prstGeom prst="rect">
            <a:avLst/>
          </a:prstGeom>
          <a:solidFill>
            <a:schemeClr val="accent1"/>
          </a:solidFill>
          <a:ln w="19050" algn="ctr">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247" name="Rectangle 246">
            <a:extLst>
              <a:ext uri="{FF2B5EF4-FFF2-40B4-BE49-F238E27FC236}">
                <a16:creationId xmlns:a16="http://schemas.microsoft.com/office/drawing/2014/main" id="{A4F1051F-10FF-4997-A557-30038B6F84CF}"/>
              </a:ext>
            </a:extLst>
          </p:cNvPr>
          <p:cNvSpPr/>
          <p:nvPr>
            <p:custDataLst>
              <p:tags r:id="rId8"/>
            </p:custDataLst>
          </p:nvPr>
        </p:nvSpPr>
        <p:spPr bwMode="auto">
          <a:xfrm>
            <a:off x="9075738" y="1924050"/>
            <a:ext cx="214313" cy="160338"/>
          </a:xfrm>
          <a:prstGeom prst="rect">
            <a:avLst/>
          </a:prstGeom>
          <a:solidFill>
            <a:schemeClr val="folHlink"/>
          </a:solidFill>
          <a:ln w="19050" algn="ctr">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250" name="Rectangle 249">
            <a:extLst>
              <a:ext uri="{FF2B5EF4-FFF2-40B4-BE49-F238E27FC236}">
                <a16:creationId xmlns:a16="http://schemas.microsoft.com/office/drawing/2014/main" id="{45D22847-08D2-4D14-84F9-5492C8BF26DF}"/>
              </a:ext>
            </a:extLst>
          </p:cNvPr>
          <p:cNvSpPr/>
          <p:nvPr>
            <p:custDataLst>
              <p:tags r:id="rId9"/>
            </p:custDataLst>
          </p:nvPr>
        </p:nvSpPr>
        <p:spPr bwMode="auto">
          <a:xfrm>
            <a:off x="9340850" y="1685925"/>
            <a:ext cx="1925638" cy="182563"/>
          </a:xfrm>
          <a:prstGeom prst="rect">
            <a:avLst/>
          </a:prstGeom>
          <a:noFill/>
          <a:ln>
            <a:noFill/>
          </a:ln>
          <a:effectLst/>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lstStyle/>
          <a:p>
            <a:pPr marL="0" marR="0" lvl="0" indent="0" algn="l" defTabSz="914400" rtl="0" eaLnBrk="1" fontAlgn="auto" latinLnBrk="0" hangingPunct="1">
              <a:lnSpc>
                <a:spcPct val="100000"/>
              </a:lnSpc>
              <a:spcBef>
                <a:spcPct val="0"/>
              </a:spcBef>
              <a:spcAft>
                <a:spcPct val="0"/>
              </a:spcAft>
              <a:buClrTx/>
              <a:buSzTx/>
              <a:buFontTx/>
              <a:buNone/>
              <a:tabLst/>
              <a:defRPr/>
            </a:pPr>
            <a:fld id="{1764E8BF-1C4F-41FC-9B9C-4CE3C5CB22CD}" type="datetime'Pr''''i''m''''ary ''''H''e''alth c''are fa''''cil''''ities'">
              <a:rPr kumimoji="0" lang="en-US" altLang="en-US" sz="1200" b="0" i="0" u="none" strike="noStrike" kern="1200" cap="none" spc="0" normalizeH="0" baseline="0" noProof="0" smtClean="0">
                <a:ln>
                  <a:noFill/>
                </a:ln>
                <a:solidFill>
                  <a:srgbClr val="2B3A42"/>
                </a:solidFill>
                <a:effectLst/>
                <a:uLnTx/>
                <a:uFillTx/>
                <a:latin typeface="Arial"/>
                <a:ea typeface="+mn-ea"/>
                <a:cs typeface="+mn-cs"/>
              </a:rPr>
              <a:pPr marL="0" marR="0" lvl="0" indent="0" algn="l" defTabSz="914400" rtl="0" eaLnBrk="1" fontAlgn="auto" latinLnBrk="0" hangingPunct="1">
                <a:lnSpc>
                  <a:spcPct val="100000"/>
                </a:lnSpc>
                <a:spcBef>
                  <a:spcPct val="0"/>
                </a:spcBef>
                <a:spcAft>
                  <a:spcPct val="0"/>
                </a:spcAft>
                <a:buClrTx/>
                <a:buSzTx/>
                <a:buFontTx/>
                <a:buNone/>
                <a:tabLst/>
                <a:defRPr/>
              </a:pPr>
              <a:t>Primary Health care facilities</a:t>
            </a:fld>
            <a:endParaRPr kumimoji="0" lang="en-US" sz="1200" b="0" i="0" u="none" strike="noStrike" kern="1200" cap="none" spc="0" normalizeH="0" baseline="0" noProof="0" err="1">
              <a:ln>
                <a:noFill/>
              </a:ln>
              <a:solidFill>
                <a:srgbClr val="2B3A42"/>
              </a:solidFill>
              <a:effectLst/>
              <a:uLnTx/>
              <a:uFillTx/>
              <a:latin typeface="Arial"/>
              <a:ea typeface="+mn-ea"/>
              <a:cs typeface="+mn-cs"/>
            </a:endParaRPr>
          </a:p>
        </p:txBody>
      </p:sp>
      <p:sp>
        <p:nvSpPr>
          <p:cNvPr id="252" name="Rectangle 251">
            <a:extLst>
              <a:ext uri="{FF2B5EF4-FFF2-40B4-BE49-F238E27FC236}">
                <a16:creationId xmlns:a16="http://schemas.microsoft.com/office/drawing/2014/main" id="{D49B7B9A-686C-44C6-801A-1574C96CFDFF}"/>
              </a:ext>
            </a:extLst>
          </p:cNvPr>
          <p:cNvSpPr/>
          <p:nvPr>
            <p:custDataLst>
              <p:tags r:id="rId10"/>
            </p:custDataLst>
          </p:nvPr>
        </p:nvSpPr>
        <p:spPr bwMode="auto">
          <a:xfrm>
            <a:off x="9340850" y="2152650"/>
            <a:ext cx="1900238" cy="182563"/>
          </a:xfrm>
          <a:prstGeom prst="rect">
            <a:avLst/>
          </a:prstGeom>
          <a:noFill/>
          <a:ln>
            <a:noFill/>
          </a:ln>
          <a:effectLst/>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lstStyle/>
          <a:p>
            <a:pPr marL="0" marR="0" lvl="0" indent="0" algn="l" defTabSz="914400" rtl="0" eaLnBrk="1" fontAlgn="auto" latinLnBrk="0" hangingPunct="1">
              <a:lnSpc>
                <a:spcPct val="100000"/>
              </a:lnSpc>
              <a:spcBef>
                <a:spcPct val="0"/>
              </a:spcBef>
              <a:spcAft>
                <a:spcPct val="0"/>
              </a:spcAft>
              <a:buClrTx/>
              <a:buSzTx/>
              <a:buFontTx/>
              <a:buNone/>
              <a:tabLst/>
              <a:defRPr/>
            </a:pPr>
            <a:fld id="{F5FA026C-04E1-4BB2-8103-312E46740D58}" type="datetime'Te''rti''a''''ry'' ''H''e''alt''h care'' faci''''liti''''e''s'">
              <a:rPr kumimoji="0" lang="en-US" altLang="en-US" sz="1200" b="0" i="0" u="none" strike="noStrike" kern="1200" cap="none" spc="0" normalizeH="0" baseline="0" noProof="0" smtClean="0">
                <a:ln>
                  <a:noFill/>
                </a:ln>
                <a:solidFill>
                  <a:srgbClr val="2B3A42"/>
                </a:solidFill>
                <a:effectLst/>
                <a:uLnTx/>
                <a:uFillTx/>
                <a:latin typeface="Arial"/>
                <a:ea typeface="+mn-ea"/>
                <a:cs typeface="+mn-cs"/>
              </a:rPr>
              <a:pPr marL="0" marR="0" lvl="0" indent="0" algn="l" defTabSz="914400" rtl="0" eaLnBrk="1" fontAlgn="auto" latinLnBrk="0" hangingPunct="1">
                <a:lnSpc>
                  <a:spcPct val="100000"/>
                </a:lnSpc>
                <a:spcBef>
                  <a:spcPct val="0"/>
                </a:spcBef>
                <a:spcAft>
                  <a:spcPct val="0"/>
                </a:spcAft>
                <a:buClrTx/>
                <a:buSzTx/>
                <a:buFontTx/>
                <a:buNone/>
                <a:tabLst/>
                <a:defRPr/>
              </a:pPr>
              <a:t>Tertiary Health care facilities</a:t>
            </a:fld>
            <a:endParaRPr kumimoji="0" lang="en-US" sz="1200" b="0" i="0" u="none" strike="noStrike" kern="1200" cap="none" spc="0" normalizeH="0" baseline="0" noProof="0" err="1">
              <a:ln>
                <a:noFill/>
              </a:ln>
              <a:solidFill>
                <a:srgbClr val="2B3A42"/>
              </a:solidFill>
              <a:effectLst/>
              <a:uLnTx/>
              <a:uFillTx/>
              <a:latin typeface="Arial"/>
              <a:ea typeface="+mn-ea"/>
              <a:cs typeface="+mn-cs"/>
            </a:endParaRPr>
          </a:p>
        </p:txBody>
      </p:sp>
      <p:sp>
        <p:nvSpPr>
          <p:cNvPr id="251" name="Rectangle 250">
            <a:extLst>
              <a:ext uri="{FF2B5EF4-FFF2-40B4-BE49-F238E27FC236}">
                <a16:creationId xmlns:a16="http://schemas.microsoft.com/office/drawing/2014/main" id="{404599AF-A2D1-4D18-B475-8E6B4E663ADA}"/>
              </a:ext>
            </a:extLst>
          </p:cNvPr>
          <p:cNvSpPr/>
          <p:nvPr>
            <p:custDataLst>
              <p:tags r:id="rId11"/>
            </p:custDataLst>
          </p:nvPr>
        </p:nvSpPr>
        <p:spPr bwMode="auto">
          <a:xfrm>
            <a:off x="9340850" y="1919288"/>
            <a:ext cx="2127250" cy="182563"/>
          </a:xfrm>
          <a:prstGeom prst="rect">
            <a:avLst/>
          </a:prstGeom>
          <a:noFill/>
          <a:ln>
            <a:noFill/>
          </a:ln>
          <a:effectLst/>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lstStyle/>
          <a:p>
            <a:pPr marL="0" marR="0" lvl="0" indent="0" algn="l" defTabSz="914400" rtl="0" eaLnBrk="1" fontAlgn="auto" latinLnBrk="0" hangingPunct="1">
              <a:lnSpc>
                <a:spcPct val="100000"/>
              </a:lnSpc>
              <a:spcBef>
                <a:spcPct val="0"/>
              </a:spcBef>
              <a:spcAft>
                <a:spcPct val="0"/>
              </a:spcAft>
              <a:buClrTx/>
              <a:buSzTx/>
              <a:buFontTx/>
              <a:buNone/>
              <a:tabLst/>
              <a:defRPr/>
            </a:pPr>
            <a:fld id="{D5E6BE9F-2258-45C3-A653-D4B2F3482884}" type="datetime'Seco''ndary H''eal''t''h'''''' ''c''''''are faciliti''e''''s'">
              <a:rPr kumimoji="0" lang="en-US" altLang="en-US" sz="1200" b="0" i="0" u="none" strike="noStrike" kern="1200" cap="none" spc="0" normalizeH="0" baseline="0" noProof="0" smtClean="0">
                <a:ln>
                  <a:noFill/>
                </a:ln>
                <a:solidFill>
                  <a:srgbClr val="2B3A42"/>
                </a:solidFill>
                <a:effectLst/>
                <a:uLnTx/>
                <a:uFillTx/>
                <a:latin typeface="Arial"/>
                <a:ea typeface="+mn-ea"/>
                <a:cs typeface="+mn-cs"/>
              </a:rPr>
              <a:pPr marL="0" marR="0" lvl="0" indent="0" algn="l" defTabSz="914400" rtl="0" eaLnBrk="1" fontAlgn="auto" latinLnBrk="0" hangingPunct="1">
                <a:lnSpc>
                  <a:spcPct val="100000"/>
                </a:lnSpc>
                <a:spcBef>
                  <a:spcPct val="0"/>
                </a:spcBef>
                <a:spcAft>
                  <a:spcPct val="0"/>
                </a:spcAft>
                <a:buClrTx/>
                <a:buSzTx/>
                <a:buFontTx/>
                <a:buNone/>
                <a:tabLst/>
                <a:defRPr/>
              </a:pPr>
              <a:t>Secondary Health care facilities</a:t>
            </a:fld>
            <a:endParaRPr kumimoji="0" lang="en-US" sz="1200" b="0" i="0" u="none" strike="noStrike" kern="1200" cap="none" spc="0" normalizeH="0" baseline="0" noProof="0" err="1">
              <a:ln>
                <a:noFill/>
              </a:ln>
              <a:solidFill>
                <a:srgbClr val="2B3A42"/>
              </a:solidFill>
              <a:effectLst/>
              <a:uLnTx/>
              <a:uFillTx/>
              <a:latin typeface="Arial"/>
              <a:ea typeface="+mn-ea"/>
              <a:cs typeface="+mn-cs"/>
            </a:endParaRPr>
          </a:p>
        </p:txBody>
      </p:sp>
      <p:sp>
        <p:nvSpPr>
          <p:cNvPr id="259" name="Rectangle 258">
            <a:extLst>
              <a:ext uri="{FF2B5EF4-FFF2-40B4-BE49-F238E27FC236}">
                <a16:creationId xmlns:a16="http://schemas.microsoft.com/office/drawing/2014/main" id="{45072346-101F-4F0D-9302-1464D3DCE06C}"/>
              </a:ext>
            </a:extLst>
          </p:cNvPr>
          <p:cNvSpPr/>
          <p:nvPr/>
        </p:nvSpPr>
        <p:spPr>
          <a:xfrm>
            <a:off x="5334000" y="916049"/>
            <a:ext cx="6586538" cy="2336688"/>
          </a:xfrm>
          <a:prstGeom prst="rect">
            <a:avLst/>
          </a:prstGeom>
          <a:no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cxnSp>
        <p:nvCxnSpPr>
          <p:cNvPr id="261" name="Straight Connector 260">
            <a:extLst>
              <a:ext uri="{FF2B5EF4-FFF2-40B4-BE49-F238E27FC236}">
                <a16:creationId xmlns:a16="http://schemas.microsoft.com/office/drawing/2014/main" id="{8970ABAF-1605-45F2-9E13-9FB3D8B4502D}"/>
              </a:ext>
            </a:extLst>
          </p:cNvPr>
          <p:cNvCxnSpPr>
            <a:cxnSpLocks/>
          </p:cNvCxnSpPr>
          <p:nvPr/>
        </p:nvCxnSpPr>
        <p:spPr>
          <a:xfrm>
            <a:off x="5429250" y="1169533"/>
            <a:ext cx="4968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EA85C566-906D-4831-AC4C-896F9F952BC6}"/>
              </a:ext>
            </a:extLst>
          </p:cNvPr>
          <p:cNvSpPr/>
          <p:nvPr/>
        </p:nvSpPr>
        <p:spPr>
          <a:xfrm>
            <a:off x="5354638" y="920295"/>
            <a:ext cx="5330825" cy="241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3A42"/>
                </a:solidFill>
                <a:effectLst/>
                <a:uLnTx/>
                <a:uFillTx/>
                <a:latin typeface="Arial" panose="020B0604020202020204"/>
                <a:ea typeface="+mn-ea"/>
                <a:cs typeface="+mn-cs"/>
              </a:rPr>
              <a:t>Distribution of health facilities visited by facility type, </a:t>
            </a:r>
            <a:r>
              <a:rPr kumimoji="0" lang="en-US" sz="1200" b="1" i="1" u="none" strike="noStrike" kern="1200" cap="none" spc="0" normalizeH="0" baseline="0" noProof="0">
                <a:ln>
                  <a:noFill/>
                </a:ln>
                <a:solidFill>
                  <a:srgbClr val="2B3A42"/>
                </a:solidFill>
                <a:effectLst/>
                <a:uLnTx/>
                <a:uFillTx/>
                <a:latin typeface="Arial" panose="020B0604020202020204"/>
                <a:ea typeface="+mn-ea"/>
                <a:cs typeface="+mn-cs"/>
              </a:rPr>
              <a:t>% (number)</a:t>
            </a:r>
          </a:p>
        </p:txBody>
      </p:sp>
      <p:sp>
        <p:nvSpPr>
          <p:cNvPr id="281" name="Oval 280">
            <a:extLst>
              <a:ext uri="{FF2B5EF4-FFF2-40B4-BE49-F238E27FC236}">
                <a16:creationId xmlns:a16="http://schemas.microsoft.com/office/drawing/2014/main" id="{AE935A63-3160-4ABA-A9E7-45A0577713F1}"/>
              </a:ext>
            </a:extLst>
          </p:cNvPr>
          <p:cNvSpPr/>
          <p:nvPr/>
        </p:nvSpPr>
        <p:spPr>
          <a:xfrm>
            <a:off x="7129463" y="1931348"/>
            <a:ext cx="650875" cy="58566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00A3E0">
                    <a:lumMod val="75000"/>
                  </a:srgbClr>
                </a:solidFill>
                <a:effectLst/>
                <a:uLnTx/>
                <a:uFillTx/>
                <a:latin typeface="Arial" panose="020B0604020202020204"/>
                <a:ea typeface="+mn-ea"/>
                <a:cs typeface="+mn-cs"/>
              </a:rPr>
              <a:t>N = 78</a:t>
            </a:r>
          </a:p>
        </p:txBody>
      </p:sp>
      <p:graphicFrame>
        <p:nvGraphicFramePr>
          <p:cNvPr id="117" name="Chart 116">
            <a:extLst>
              <a:ext uri="{FF2B5EF4-FFF2-40B4-BE49-F238E27FC236}">
                <a16:creationId xmlns:a16="http://schemas.microsoft.com/office/drawing/2014/main" id="{4E739714-711E-4986-A6E3-322C434716D6}"/>
              </a:ext>
            </a:extLst>
          </p:cNvPr>
          <p:cNvGraphicFramePr/>
          <p:nvPr>
            <p:custDataLst>
              <p:tags r:id="rId12"/>
            </p:custDataLst>
          </p:nvPr>
        </p:nvGraphicFramePr>
        <p:xfrm>
          <a:off x="7648575" y="4208463"/>
          <a:ext cx="4332288" cy="727075"/>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109" name="Chart 108">
            <a:extLst>
              <a:ext uri="{FF2B5EF4-FFF2-40B4-BE49-F238E27FC236}">
                <a16:creationId xmlns:a16="http://schemas.microsoft.com/office/drawing/2014/main" id="{CFC7E8A5-B54B-4F99-B29C-6447E25DB5E4}"/>
              </a:ext>
            </a:extLst>
          </p:cNvPr>
          <p:cNvGraphicFramePr/>
          <p:nvPr>
            <p:custDataLst>
              <p:tags r:id="rId13"/>
            </p:custDataLst>
          </p:nvPr>
        </p:nvGraphicFramePr>
        <p:xfrm>
          <a:off x="7648575" y="5000625"/>
          <a:ext cx="4332288" cy="754063"/>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112" name="Chart 111">
            <a:extLst>
              <a:ext uri="{FF2B5EF4-FFF2-40B4-BE49-F238E27FC236}">
                <a16:creationId xmlns:a16="http://schemas.microsoft.com/office/drawing/2014/main" id="{E36D86D2-CA9C-433F-991D-92EEB5447AA9}"/>
              </a:ext>
            </a:extLst>
          </p:cNvPr>
          <p:cNvGraphicFramePr/>
          <p:nvPr>
            <p:custDataLst>
              <p:tags r:id="rId14"/>
            </p:custDataLst>
          </p:nvPr>
        </p:nvGraphicFramePr>
        <p:xfrm>
          <a:off x="7648575" y="5791200"/>
          <a:ext cx="4332288" cy="774700"/>
        </p:xfrm>
        <a:graphic>
          <a:graphicData uri="http://schemas.openxmlformats.org/drawingml/2006/chart">
            <c:chart xmlns:c="http://schemas.openxmlformats.org/drawingml/2006/chart" xmlns:r="http://schemas.openxmlformats.org/officeDocument/2006/relationships" r:id="rId29"/>
          </a:graphicData>
        </a:graphic>
      </p:graphicFrame>
      <p:pic>
        <p:nvPicPr>
          <p:cNvPr id="83" name="Picture 82">
            <a:extLst>
              <a:ext uri="{FF2B5EF4-FFF2-40B4-BE49-F238E27FC236}">
                <a16:creationId xmlns:a16="http://schemas.microsoft.com/office/drawing/2014/main" id="{316C48F3-7F42-4973-87A9-B926616B4B2F}"/>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112737" y="966684"/>
            <a:ext cx="4557693" cy="5653009"/>
          </a:xfrm>
          <a:prstGeom prst="rect">
            <a:avLst/>
          </a:prstGeom>
        </p:spPr>
      </p:pic>
    </p:spTree>
    <p:extLst>
      <p:ext uri="{BB962C8B-B14F-4D97-AF65-F5344CB8AC3E}">
        <p14:creationId xmlns:p14="http://schemas.microsoft.com/office/powerpoint/2010/main" val="1167835102"/>
      </p:ext>
    </p:extLst>
  </p:cSld>
  <p:clrMapOvr>
    <a:masterClrMapping/>
  </p:clrMapOvr>
  <p:extLst>
    <p:ext uri="{6950BFC3-D8DA-4A85-94F7-54DA5524770B}">
      <p188:commentRel xmlns:p188="http://schemas.microsoft.com/office/powerpoint/2018/8/main" r:id="rId16"/>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4AD168A-581E-44F3-A877-2165069D125E}"/>
              </a:ext>
            </a:extLst>
          </p:cNvPr>
          <p:cNvSpPr/>
          <p:nvPr/>
        </p:nvSpPr>
        <p:spPr>
          <a:xfrm>
            <a:off x="5269703" y="835388"/>
            <a:ext cx="6807997" cy="5578109"/>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6" progId="TCLayout.ActiveDocument.1">
                  <p:embed/>
                </p:oleObj>
              </mc:Choice>
              <mc:Fallback>
                <p:oleObj name="think-cell Slide" r:id="rId10"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02628"/>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a:ea typeface="+mj-ea"/>
                <a:cs typeface="+mj-cs"/>
              </a:rPr>
              <a:t> </a:t>
            </a:r>
            <a:endParaRPr kumimoji="0" lang="en-US" sz="2800" b="0" i="0" u="none" strike="noStrike" kern="1200" cap="none" spc="0" normalizeH="0" baseline="0" noProof="0" dirty="0">
              <a:ln>
                <a:noFill/>
              </a:ln>
              <a:solidFill>
                <a:prstClr val="black"/>
              </a:solidFill>
              <a:effectLst/>
              <a:uLnTx/>
              <a:uFillTx/>
              <a:latin typeface="Arial Black"/>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Black"/>
                <a:ea typeface="+mj-ea"/>
                <a:cs typeface="+mj-cs"/>
              </a:rPr>
              <a:t>Facility demographics and </a:t>
            </a:r>
            <a:r>
              <a:rPr kumimoji="0" lang="en-US" sz="2800" b="0" i="0" u="none" strike="noStrike" kern="1200" cap="none" spc="0" normalizeH="0" baseline="0" noProof="0" dirty="0">
                <a:ln>
                  <a:noFill/>
                </a:ln>
                <a:effectLst/>
                <a:uLnTx/>
                <a:uFillTx/>
                <a:latin typeface="Arial Black"/>
                <a:ea typeface="+mj-ea"/>
                <a:cs typeface="+mj-cs"/>
              </a:rPr>
              <a:t>service availability mapping</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Black"/>
              <a:ea typeface="+mj-ea"/>
              <a:cs typeface="+mj-cs"/>
            </a:endParaRPr>
          </a:p>
        </p:txBody>
      </p:sp>
      <p:sp>
        <p:nvSpPr>
          <p:cNvPr id="85" name="object 3">
            <a:extLst>
              <a:ext uri="{FF2B5EF4-FFF2-40B4-BE49-F238E27FC236}">
                <a16:creationId xmlns:a16="http://schemas.microsoft.com/office/drawing/2014/main" id="{08B7AD02-C73E-4111-A351-F2BDF6E199B9}"/>
              </a:ext>
            </a:extLst>
          </p:cNvPr>
          <p:cNvSpPr txBox="1"/>
          <p:nvPr/>
        </p:nvSpPr>
        <p:spPr>
          <a:xfrm>
            <a:off x="264905" y="992880"/>
            <a:ext cx="4969559" cy="201764"/>
          </a:xfrm>
          <a:prstGeom prst="rect">
            <a:avLst/>
          </a:prstGeom>
        </p:spPr>
        <p:txBody>
          <a:bodyPr vert="horz" wrap="square" lIns="0" tIns="16933" rIns="0" bIns="0" rtlCol="0">
            <a:spAutoFit/>
          </a:bodyPr>
          <a:lstStyle/>
          <a:p>
            <a:pPr marL="0" marR="6773" lvl="0" indent="0" algn="l" defTabSz="1219170" rtl="0" eaLnBrk="1" fontAlgn="auto" latinLnBrk="0" hangingPunct="1">
              <a:lnSpc>
                <a:spcPct val="100000"/>
              </a:lnSpc>
              <a:spcBef>
                <a:spcPts val="133"/>
              </a:spcBef>
              <a:spcAft>
                <a:spcPts val="0"/>
              </a:spcAft>
              <a:buClrTx/>
              <a:buSzTx/>
              <a:buFontTx/>
              <a:buNone/>
              <a:tabLst/>
              <a:defRPr/>
            </a:pPr>
            <a:r>
              <a:rPr kumimoji="0" sz="1200" b="1" i="0" u="sng" strike="noStrike" kern="1200" cap="none" spc="0" normalizeH="0" baseline="0" noProof="0" dirty="0">
                <a:ln>
                  <a:noFill/>
                </a:ln>
                <a:solidFill>
                  <a:prstClr val="black"/>
                </a:solidFill>
                <a:effectLst/>
                <a:uLnTx/>
                <a:uFillTx/>
                <a:latin typeface="Arial" panose="020B0604020202020204"/>
                <a:ea typeface="+mn-ea"/>
                <a:cs typeface="Calibri"/>
              </a:rPr>
              <a:t>Map</a:t>
            </a:r>
            <a:r>
              <a:rPr kumimoji="0" sz="1200" b="1" i="0" u="sng" strike="noStrike" kern="1200" cap="none" spc="-33" normalizeH="0" baseline="0" noProof="0" dirty="0">
                <a:ln>
                  <a:noFill/>
                </a:ln>
                <a:solidFill>
                  <a:prstClr val="black"/>
                </a:solidFill>
                <a:effectLst/>
                <a:uLnTx/>
                <a:uFillTx/>
                <a:latin typeface="Arial" panose="020B0604020202020204"/>
                <a:ea typeface="+mn-ea"/>
                <a:cs typeface="Calibri"/>
              </a:rPr>
              <a:t> </a:t>
            </a:r>
            <a:r>
              <a:rPr kumimoji="0" sz="1200" b="1" i="0" u="sng" strike="noStrike" kern="1200" cap="none" spc="-7" normalizeH="0" baseline="0" noProof="0" dirty="0">
                <a:ln>
                  <a:noFill/>
                </a:ln>
                <a:solidFill>
                  <a:prstClr val="black"/>
                </a:solidFill>
                <a:effectLst/>
                <a:uLnTx/>
                <a:uFillTx/>
                <a:latin typeface="Arial" panose="020B0604020202020204"/>
                <a:ea typeface="+mn-ea"/>
                <a:cs typeface="Calibri"/>
              </a:rPr>
              <a:t>of </a:t>
            </a:r>
            <a:r>
              <a:rPr kumimoji="0" lang="en-ZA" sz="1200" b="1" i="0" u="sng" strike="noStrike" kern="1200" cap="none" spc="-7" normalizeH="0" baseline="0" noProof="0" dirty="0">
                <a:ln>
                  <a:noFill/>
                </a:ln>
                <a:solidFill>
                  <a:prstClr val="black"/>
                </a:solidFill>
                <a:effectLst/>
                <a:uLnTx/>
                <a:uFillTx/>
                <a:latin typeface="Arial" panose="020B0604020202020204"/>
                <a:ea typeface="+mn-ea"/>
                <a:cs typeface="Calibri"/>
              </a:rPr>
              <a:t>Angola</a:t>
            </a:r>
            <a:r>
              <a:rPr kumimoji="0" sz="1200" b="1" i="0" u="sng" strike="noStrike" kern="1200" cap="none" spc="-20" normalizeH="0" baseline="0" noProof="0" dirty="0">
                <a:ln>
                  <a:noFill/>
                </a:ln>
                <a:solidFill>
                  <a:prstClr val="black"/>
                </a:solidFill>
                <a:effectLst/>
                <a:uLnTx/>
                <a:uFillTx/>
                <a:latin typeface="Arial" panose="020B0604020202020204"/>
                <a:ea typeface="+mn-ea"/>
                <a:cs typeface="Calibri"/>
              </a:rPr>
              <a:t> </a:t>
            </a:r>
            <a:r>
              <a:rPr kumimoji="0" sz="1200" b="1" i="0" u="sng" strike="noStrike" kern="1200" cap="none" spc="0" normalizeH="0" baseline="0" noProof="0" dirty="0">
                <a:ln>
                  <a:noFill/>
                </a:ln>
                <a:solidFill>
                  <a:prstClr val="black"/>
                </a:solidFill>
                <a:effectLst/>
                <a:uLnTx/>
                <a:uFillTx/>
                <a:latin typeface="Arial" panose="020B0604020202020204"/>
                <a:ea typeface="+mn-ea"/>
                <a:cs typeface="Calibri"/>
              </a:rPr>
              <a:t>showing</a:t>
            </a:r>
            <a:r>
              <a:rPr kumimoji="0" sz="1200" b="1" i="0" u="sng" strike="noStrike" kern="1200" cap="none" spc="-20" normalizeH="0" baseline="0" noProof="0" dirty="0">
                <a:ln>
                  <a:noFill/>
                </a:ln>
                <a:solidFill>
                  <a:prstClr val="black"/>
                </a:solidFill>
                <a:effectLst/>
                <a:uLnTx/>
                <a:uFillTx/>
                <a:latin typeface="Arial" panose="020B0604020202020204"/>
                <a:ea typeface="+mn-ea"/>
                <a:cs typeface="Calibri"/>
              </a:rPr>
              <a:t> </a:t>
            </a:r>
            <a:r>
              <a:rPr lang="en-US" sz="1200" b="1" u="sng" dirty="0">
                <a:solidFill>
                  <a:srgbClr val="2B3A42"/>
                </a:solidFill>
                <a:latin typeface="Arial" panose="020B0604020202020204"/>
                <a:cs typeface="Times New Roman" panose="02020603050405020304" pitchFamily="18" charset="0"/>
              </a:rPr>
              <a:t>g</a:t>
            </a:r>
            <a:r>
              <a:rPr kumimoji="0" lang="en-US" sz="1200" b="1" i="0" u="sng" strike="noStrike" kern="1200" cap="none" spc="0" normalizeH="0" baseline="0" noProof="0" dirty="0" err="1">
                <a:ln>
                  <a:noFill/>
                </a:ln>
                <a:solidFill>
                  <a:srgbClr val="2B3A42"/>
                </a:solidFill>
                <a:effectLst/>
                <a:uLnTx/>
                <a:uFillTx/>
                <a:latin typeface="Arial" panose="020B0604020202020204"/>
                <a:ea typeface="Arial" panose="020B0604020202020204" pitchFamily="34" charset="0"/>
                <a:cs typeface="Times New Roman" panose="02020603050405020304" pitchFamily="18" charset="0"/>
              </a:rPr>
              <a:t>eographical</a:t>
            </a:r>
            <a:r>
              <a:rPr kumimoji="0" lang="en-US" sz="1200" b="1" i="0" u="sng" strike="noStrike" kern="1200" cap="none" spc="0" normalizeH="0" baseline="0" noProof="0" dirty="0">
                <a:ln>
                  <a:noFill/>
                </a:ln>
                <a:solidFill>
                  <a:srgbClr val="2B3A42"/>
                </a:solidFill>
                <a:effectLst/>
                <a:uLnTx/>
                <a:uFillTx/>
                <a:latin typeface="Arial" panose="020B0604020202020204"/>
                <a:ea typeface="Arial" panose="020B0604020202020204" pitchFamily="34" charset="0"/>
                <a:cs typeface="Times New Roman" panose="02020603050405020304" pitchFamily="18" charset="0"/>
              </a:rPr>
              <a:t> spread of visited facilities</a:t>
            </a:r>
            <a:endParaRPr kumimoji="0" sz="1200" b="1" i="0" u="sng" strike="noStrike" kern="1200" cap="none" spc="0" normalizeH="0" baseline="0" noProof="0" dirty="0">
              <a:ln>
                <a:noFill/>
              </a:ln>
              <a:solidFill>
                <a:prstClr val="black"/>
              </a:solidFill>
              <a:effectLst/>
              <a:uLnTx/>
              <a:uFillTx/>
              <a:latin typeface="Arial" panose="020B0604020202020204"/>
              <a:ea typeface="+mn-ea"/>
              <a:cs typeface="Calibri"/>
            </a:endParaRPr>
          </a:p>
        </p:txBody>
      </p:sp>
      <p:sp>
        <p:nvSpPr>
          <p:cNvPr id="86" name="Rectangle 85">
            <a:extLst>
              <a:ext uri="{FF2B5EF4-FFF2-40B4-BE49-F238E27FC236}">
                <a16:creationId xmlns:a16="http://schemas.microsoft.com/office/drawing/2014/main" id="{F1C33481-2FF7-4A65-9AEA-9FA4BBCB7604}"/>
              </a:ext>
            </a:extLst>
          </p:cNvPr>
          <p:cNvSpPr/>
          <p:nvPr/>
        </p:nvSpPr>
        <p:spPr>
          <a:xfrm>
            <a:off x="106681" y="917198"/>
            <a:ext cx="4960303" cy="5328984"/>
          </a:xfrm>
          <a:prstGeom prst="rect">
            <a:avLst/>
          </a:prstGeom>
          <a:no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grpSp>
        <p:nvGrpSpPr>
          <p:cNvPr id="88" name="Group 87">
            <a:extLst>
              <a:ext uri="{FF2B5EF4-FFF2-40B4-BE49-F238E27FC236}">
                <a16:creationId xmlns:a16="http://schemas.microsoft.com/office/drawing/2014/main" id="{1D1AB4C9-5C11-4EDA-8B73-E85A6D55A150}"/>
              </a:ext>
            </a:extLst>
          </p:cNvPr>
          <p:cNvGrpSpPr/>
          <p:nvPr/>
        </p:nvGrpSpPr>
        <p:grpSpPr>
          <a:xfrm>
            <a:off x="5302250" y="4930775"/>
            <a:ext cx="2282825" cy="588963"/>
            <a:chOff x="5068357" y="4216003"/>
            <a:chExt cx="2282627" cy="964883"/>
          </a:xfrm>
          <a:solidFill>
            <a:srgbClr val="C30C3E"/>
          </a:solidFill>
        </p:grpSpPr>
        <p:sp>
          <p:nvSpPr>
            <p:cNvPr id="90" name="Rounded Rectangle 124">
              <a:extLst>
                <a:ext uri="{FF2B5EF4-FFF2-40B4-BE49-F238E27FC236}">
                  <a16:creationId xmlns:a16="http://schemas.microsoft.com/office/drawing/2014/main" id="{7F7FC2D1-F022-4527-9CFE-70355CAF24AD}"/>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91" name="Picture 90">
              <a:extLst>
                <a:ext uri="{FF2B5EF4-FFF2-40B4-BE49-F238E27FC236}">
                  <a16:creationId xmlns:a16="http://schemas.microsoft.com/office/drawing/2014/main" id="{DA6D9B54-EA0D-4457-9A12-E11204C6A1CF}"/>
                </a:ext>
              </a:extLst>
            </p:cNvPr>
            <p:cNvPicPr>
              <a:picLocks noChangeAspect="1"/>
            </p:cNvPicPr>
            <p:nvPr/>
          </p:nvPicPr>
          <p:blipFill>
            <a:blip r:embed="rId1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93" name="Group 92">
            <a:extLst>
              <a:ext uri="{FF2B5EF4-FFF2-40B4-BE49-F238E27FC236}">
                <a16:creationId xmlns:a16="http://schemas.microsoft.com/office/drawing/2014/main" id="{403DF5C0-E03B-4FA2-97A9-4BDFA7113C8E}"/>
              </a:ext>
            </a:extLst>
          </p:cNvPr>
          <p:cNvGrpSpPr/>
          <p:nvPr/>
        </p:nvGrpSpPr>
        <p:grpSpPr>
          <a:xfrm>
            <a:off x="5302250" y="4240213"/>
            <a:ext cx="2282825" cy="561975"/>
            <a:chOff x="5068357" y="2990850"/>
            <a:chExt cx="2282627" cy="964883"/>
          </a:xfrm>
          <a:solidFill>
            <a:schemeClr val="accent2"/>
          </a:solidFill>
        </p:grpSpPr>
        <p:sp>
          <p:nvSpPr>
            <p:cNvPr id="95" name="Rounded Rectangle 123">
              <a:extLst>
                <a:ext uri="{FF2B5EF4-FFF2-40B4-BE49-F238E27FC236}">
                  <a16:creationId xmlns:a16="http://schemas.microsoft.com/office/drawing/2014/main" id="{B8733329-9AB6-4C6F-953F-2998C40A0935}"/>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96" name="Picture 95">
              <a:extLst>
                <a:ext uri="{FF2B5EF4-FFF2-40B4-BE49-F238E27FC236}">
                  <a16:creationId xmlns:a16="http://schemas.microsoft.com/office/drawing/2014/main" id="{F844C1F8-531A-49B9-9064-FFF442A7F20F}"/>
                </a:ext>
              </a:extLst>
            </p:cNvPr>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cxnSp>
        <p:nvCxnSpPr>
          <p:cNvPr id="97" name="Straight Connector 96">
            <a:extLst>
              <a:ext uri="{FF2B5EF4-FFF2-40B4-BE49-F238E27FC236}">
                <a16:creationId xmlns:a16="http://schemas.microsoft.com/office/drawing/2014/main" id="{B8F19402-9D29-4579-B7FD-F4EAAE2C6A51}"/>
              </a:ext>
            </a:extLst>
          </p:cNvPr>
          <p:cNvCxnSpPr/>
          <p:nvPr/>
        </p:nvCxnSpPr>
        <p:spPr>
          <a:xfrm>
            <a:off x="5302250" y="4867275"/>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62CAF01-DEFE-4C67-81D8-DC63D9689D81}"/>
              </a:ext>
            </a:extLst>
          </p:cNvPr>
          <p:cNvCxnSpPr/>
          <p:nvPr/>
        </p:nvCxnSpPr>
        <p:spPr>
          <a:xfrm>
            <a:off x="5302250" y="5637213"/>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76B1978-52F3-479F-97A2-9528B75F32ED}"/>
              </a:ext>
            </a:extLst>
          </p:cNvPr>
          <p:cNvGrpSpPr/>
          <p:nvPr/>
        </p:nvGrpSpPr>
        <p:grpSpPr>
          <a:xfrm>
            <a:off x="5302250" y="5721350"/>
            <a:ext cx="2282825" cy="596900"/>
            <a:chOff x="5068357" y="5441155"/>
            <a:chExt cx="2282627" cy="964883"/>
          </a:xfrm>
          <a:solidFill>
            <a:srgbClr val="F9E1A7"/>
          </a:solidFill>
        </p:grpSpPr>
        <p:sp>
          <p:nvSpPr>
            <p:cNvPr id="100" name="Rounded Rectangle 125">
              <a:extLst>
                <a:ext uri="{FF2B5EF4-FFF2-40B4-BE49-F238E27FC236}">
                  <a16:creationId xmlns:a16="http://schemas.microsoft.com/office/drawing/2014/main" id="{C594D784-E755-400D-BB00-90584CBFF3F2}"/>
                </a:ext>
              </a:extLst>
            </p:cNvPr>
            <p:cNvSpPr/>
            <p:nvPr/>
          </p:nvSpPr>
          <p:spPr>
            <a:xfrm>
              <a:off x="5068357" y="5441155"/>
              <a:ext cx="2282627"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01" name="Picture 100">
              <a:extLst>
                <a:ext uri="{FF2B5EF4-FFF2-40B4-BE49-F238E27FC236}">
                  <a16:creationId xmlns:a16="http://schemas.microsoft.com/office/drawing/2014/main" id="{BEDB4F34-AE8F-44AC-891D-9BC82FF455D0}"/>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6801154" y="5984875"/>
              <a:ext cx="371806" cy="371806"/>
            </a:xfrm>
            <a:prstGeom prst="rect">
              <a:avLst/>
            </a:prstGeom>
            <a:noFill/>
          </p:spPr>
        </p:pic>
      </p:grpSp>
      <p:graphicFrame>
        <p:nvGraphicFramePr>
          <p:cNvPr id="102" name="Chart 101">
            <a:extLst>
              <a:ext uri="{FF2B5EF4-FFF2-40B4-BE49-F238E27FC236}">
                <a16:creationId xmlns:a16="http://schemas.microsoft.com/office/drawing/2014/main" id="{0BD34ABB-1F01-475A-8394-460DA0D542DC}"/>
              </a:ext>
            </a:extLst>
          </p:cNvPr>
          <p:cNvGraphicFramePr/>
          <p:nvPr>
            <p:custDataLst>
              <p:tags r:id="rId2"/>
            </p:custDataLst>
            <p:extLst>
              <p:ext uri="{D42A27DB-BD31-4B8C-83A1-F6EECF244321}">
                <p14:modId xmlns:p14="http://schemas.microsoft.com/office/powerpoint/2010/main" val="3859510622"/>
              </p:ext>
            </p:extLst>
          </p:nvPr>
        </p:nvGraphicFramePr>
        <p:xfrm>
          <a:off x="7648575" y="4848225"/>
          <a:ext cx="4332288" cy="754063"/>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03" name="Chart 102">
            <a:extLst>
              <a:ext uri="{FF2B5EF4-FFF2-40B4-BE49-F238E27FC236}">
                <a16:creationId xmlns:a16="http://schemas.microsoft.com/office/drawing/2014/main" id="{0530D3F5-6E74-4A57-A902-D6D0EC3D14F2}"/>
              </a:ext>
            </a:extLst>
          </p:cNvPr>
          <p:cNvGraphicFramePr/>
          <p:nvPr>
            <p:custDataLst>
              <p:tags r:id="rId3"/>
            </p:custDataLst>
            <p:extLst>
              <p:ext uri="{D42A27DB-BD31-4B8C-83A1-F6EECF244321}">
                <p14:modId xmlns:p14="http://schemas.microsoft.com/office/powerpoint/2010/main" val="1152166603"/>
              </p:ext>
            </p:extLst>
          </p:nvPr>
        </p:nvGraphicFramePr>
        <p:xfrm>
          <a:off x="7648575" y="5638800"/>
          <a:ext cx="4332288" cy="774700"/>
        </p:xfrm>
        <a:graphic>
          <a:graphicData uri="http://schemas.openxmlformats.org/drawingml/2006/chart">
            <c:chart xmlns:c="http://schemas.openxmlformats.org/drawingml/2006/chart" xmlns:r="http://schemas.openxmlformats.org/officeDocument/2006/relationships" r:id="rId16"/>
          </a:graphicData>
        </a:graphic>
      </p:graphicFrame>
      <p:cxnSp>
        <p:nvCxnSpPr>
          <p:cNvPr id="104" name="Straight Connector 103">
            <a:extLst>
              <a:ext uri="{FF2B5EF4-FFF2-40B4-BE49-F238E27FC236}">
                <a16:creationId xmlns:a16="http://schemas.microsoft.com/office/drawing/2014/main" id="{3F87DDC3-EB86-4122-8F0F-86BCA6FD2543}"/>
              </a:ext>
            </a:extLst>
          </p:cNvPr>
          <p:cNvCxnSpPr>
            <a:cxnSpLocks/>
          </p:cNvCxnSpPr>
          <p:nvPr/>
        </p:nvCxnSpPr>
        <p:spPr>
          <a:xfrm>
            <a:off x="5329238" y="3803650"/>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CE63DB9-00EE-47EA-90E8-38F5C2E0D419}"/>
              </a:ext>
            </a:extLst>
          </p:cNvPr>
          <p:cNvSpPr/>
          <p:nvPr/>
        </p:nvSpPr>
        <p:spPr>
          <a:xfrm>
            <a:off x="5287963" y="832079"/>
            <a:ext cx="6692900" cy="3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Distribution of services provided by location and facility type, </a:t>
            </a:r>
            <a:r>
              <a:rPr kumimoji="0" lang="en-US" sz="1200" b="1" i="1" u="none" strike="noStrike" kern="1200" cap="none" spc="0" normalizeH="0" baseline="0" noProof="0" dirty="0">
                <a:ln>
                  <a:noFill/>
                </a:ln>
                <a:solidFill>
                  <a:srgbClr val="2B3A42"/>
                </a:solidFill>
                <a:effectLst/>
                <a:uLnTx/>
                <a:uFillTx/>
                <a:latin typeface="Arial" panose="020B0604020202020204"/>
                <a:ea typeface="+mn-ea"/>
                <a:cs typeface="+mn-cs"/>
              </a:rPr>
              <a:t>%</a:t>
            </a:r>
          </a:p>
        </p:txBody>
      </p:sp>
      <p:cxnSp>
        <p:nvCxnSpPr>
          <p:cNvPr id="106" name="Straight Connector 105">
            <a:extLst>
              <a:ext uri="{FF2B5EF4-FFF2-40B4-BE49-F238E27FC236}">
                <a16:creationId xmlns:a16="http://schemas.microsoft.com/office/drawing/2014/main" id="{F2851223-5AA4-4AC1-BDBD-ED35E888C2FB}"/>
              </a:ext>
            </a:extLst>
          </p:cNvPr>
          <p:cNvCxnSpPr/>
          <p:nvPr/>
        </p:nvCxnSpPr>
        <p:spPr>
          <a:xfrm>
            <a:off x="5302250" y="4122680"/>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F003BAD5-BA25-48D5-AAE7-F4E248781747}"/>
              </a:ext>
            </a:extLst>
          </p:cNvPr>
          <p:cNvSpPr/>
          <p:nvPr/>
        </p:nvSpPr>
        <p:spPr>
          <a:xfrm>
            <a:off x="5287963" y="3751263"/>
            <a:ext cx="22971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Facility type</a:t>
            </a:r>
          </a:p>
        </p:txBody>
      </p:sp>
      <p:sp>
        <p:nvSpPr>
          <p:cNvPr id="108" name="Rectangle 107">
            <a:extLst>
              <a:ext uri="{FF2B5EF4-FFF2-40B4-BE49-F238E27FC236}">
                <a16:creationId xmlns:a16="http://schemas.microsoft.com/office/drawing/2014/main" id="{2964E2D0-6DE8-4D33-8A07-93A6A9D22ED3}"/>
              </a:ext>
            </a:extLst>
          </p:cNvPr>
          <p:cNvSpPr/>
          <p:nvPr/>
        </p:nvSpPr>
        <p:spPr>
          <a:xfrm>
            <a:off x="7640640" y="3751263"/>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HIV</a:t>
            </a:r>
          </a:p>
        </p:txBody>
      </p:sp>
      <p:sp>
        <p:nvSpPr>
          <p:cNvPr id="109" name="Rectangle 108">
            <a:extLst>
              <a:ext uri="{FF2B5EF4-FFF2-40B4-BE49-F238E27FC236}">
                <a16:creationId xmlns:a16="http://schemas.microsoft.com/office/drawing/2014/main" id="{64DE9614-67F9-43B2-BD76-D6541A5E8D32}"/>
              </a:ext>
            </a:extLst>
          </p:cNvPr>
          <p:cNvSpPr/>
          <p:nvPr/>
        </p:nvSpPr>
        <p:spPr>
          <a:xfrm>
            <a:off x="8481257" y="37512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TB</a:t>
            </a:r>
          </a:p>
        </p:txBody>
      </p:sp>
      <p:sp>
        <p:nvSpPr>
          <p:cNvPr id="110" name="Rectangle 109">
            <a:extLst>
              <a:ext uri="{FF2B5EF4-FFF2-40B4-BE49-F238E27FC236}">
                <a16:creationId xmlns:a16="http://schemas.microsoft.com/office/drawing/2014/main" id="{7BEAA5EC-8F6C-4C5F-994E-FDF0DD1C9616}"/>
              </a:ext>
            </a:extLst>
          </p:cNvPr>
          <p:cNvSpPr/>
          <p:nvPr/>
        </p:nvSpPr>
        <p:spPr>
          <a:xfrm>
            <a:off x="9320287" y="3751263"/>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Malaria</a:t>
            </a:r>
          </a:p>
        </p:txBody>
      </p:sp>
      <p:sp>
        <p:nvSpPr>
          <p:cNvPr id="111" name="Rectangle 110">
            <a:extLst>
              <a:ext uri="{FF2B5EF4-FFF2-40B4-BE49-F238E27FC236}">
                <a16:creationId xmlns:a16="http://schemas.microsoft.com/office/drawing/2014/main" id="{10167823-DF0D-43C3-998F-F372880C8147}"/>
              </a:ext>
            </a:extLst>
          </p:cNvPr>
          <p:cNvSpPr/>
          <p:nvPr/>
        </p:nvSpPr>
        <p:spPr>
          <a:xfrm>
            <a:off x="10160904" y="37512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ANC</a:t>
            </a:r>
          </a:p>
        </p:txBody>
      </p:sp>
      <p:sp>
        <p:nvSpPr>
          <p:cNvPr id="127" name="TextBox 126">
            <a:extLst>
              <a:ext uri="{FF2B5EF4-FFF2-40B4-BE49-F238E27FC236}">
                <a16:creationId xmlns:a16="http://schemas.microsoft.com/office/drawing/2014/main" id="{9BEACD01-F532-4237-AE3A-D1002BC396B0}"/>
              </a:ext>
            </a:extLst>
          </p:cNvPr>
          <p:cNvSpPr txBox="1"/>
          <p:nvPr/>
        </p:nvSpPr>
        <p:spPr>
          <a:xfrm>
            <a:off x="11094591" y="4345173"/>
            <a:ext cx="646112" cy="338554"/>
          </a:xfrm>
          <a:prstGeom prst="rect">
            <a:avLst/>
          </a:prstGeom>
          <a:noFill/>
        </p:spPr>
        <p:txBody>
          <a:bodyPr wrap="square" rtlCol="0">
            <a:spAutoFit/>
          </a:bodyPr>
          <a:lstStyle/>
          <a:p>
            <a:r>
              <a:rPr lang="en-US" sz="1600" dirty="0"/>
              <a:t>N/A</a:t>
            </a:r>
          </a:p>
        </p:txBody>
      </p:sp>
      <p:graphicFrame>
        <p:nvGraphicFramePr>
          <p:cNvPr id="128" name="Chart 127">
            <a:extLst>
              <a:ext uri="{FF2B5EF4-FFF2-40B4-BE49-F238E27FC236}">
                <a16:creationId xmlns:a16="http://schemas.microsoft.com/office/drawing/2014/main" id="{567DBF39-84D3-41D8-9EE4-CCC395F111C5}"/>
              </a:ext>
            </a:extLst>
          </p:cNvPr>
          <p:cNvGraphicFramePr/>
          <p:nvPr>
            <p:custDataLst>
              <p:tags r:id="rId4"/>
            </p:custDataLst>
            <p:extLst>
              <p:ext uri="{D42A27DB-BD31-4B8C-83A1-F6EECF244321}">
                <p14:modId xmlns:p14="http://schemas.microsoft.com/office/powerpoint/2010/main" val="1583976766"/>
              </p:ext>
            </p:extLst>
          </p:nvPr>
        </p:nvGraphicFramePr>
        <p:xfrm>
          <a:off x="7648575" y="4126389"/>
          <a:ext cx="4332288" cy="754063"/>
        </p:xfrm>
        <a:graphic>
          <a:graphicData uri="http://schemas.openxmlformats.org/drawingml/2006/chart">
            <c:chart xmlns:c="http://schemas.openxmlformats.org/drawingml/2006/chart" xmlns:r="http://schemas.openxmlformats.org/officeDocument/2006/relationships" r:id="rId17"/>
          </a:graphicData>
        </a:graphic>
      </p:graphicFrame>
      <p:sp>
        <p:nvSpPr>
          <p:cNvPr id="130" name="Slide Number Placeholder 1">
            <a:extLst>
              <a:ext uri="{FF2B5EF4-FFF2-40B4-BE49-F238E27FC236}">
                <a16:creationId xmlns:a16="http://schemas.microsoft.com/office/drawing/2014/main" id="{1503BBFA-C076-459A-97F1-DDEEF9A3DBCD}"/>
              </a:ext>
            </a:extLst>
          </p:cNvPr>
          <p:cNvSpPr>
            <a:spLocks noGrp="1"/>
          </p:cNvSpPr>
          <p:nvPr>
            <p:ph type="sldNum" sz="quarter" idx="12"/>
          </p:nvPr>
        </p:nvSpPr>
        <p:spPr>
          <a:xfrm>
            <a:off x="10934700" y="6356350"/>
            <a:ext cx="897300" cy="365125"/>
          </a:xfrm>
        </p:spPr>
        <p:txBody>
          <a:bodyPr/>
          <a:lstStyle/>
          <a:p>
            <a:fld id="{9E2BE927-25C7-4379-86F1-C17ED9D2A7F2}" type="slidenum">
              <a:rPr lang="en-US" smtClean="0"/>
              <a:pPr/>
              <a:t>14</a:t>
            </a:fld>
            <a:endParaRPr lang="en-US"/>
          </a:p>
        </p:txBody>
      </p:sp>
      <p:pic>
        <p:nvPicPr>
          <p:cNvPr id="4" name="Picture 3" descr="A map of the state of minnesota&#10;&#10;Description automatically generated">
            <a:extLst>
              <a:ext uri="{FF2B5EF4-FFF2-40B4-BE49-F238E27FC236}">
                <a16:creationId xmlns:a16="http://schemas.microsoft.com/office/drawing/2014/main" id="{D2A58571-0C2E-4CDB-AB54-367B99064C03}"/>
              </a:ext>
            </a:extLst>
          </p:cNvPr>
          <p:cNvPicPr>
            <a:picLocks noChangeAspect="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17995" t="7767" r="23898" b="2393"/>
          <a:stretch/>
        </p:blipFill>
        <p:spPr>
          <a:xfrm>
            <a:off x="335758" y="1194644"/>
            <a:ext cx="4606925" cy="5036185"/>
          </a:xfrm>
          <a:prstGeom prst="rect">
            <a:avLst/>
          </a:prstGeom>
        </p:spPr>
      </p:pic>
      <p:sp>
        <p:nvSpPr>
          <p:cNvPr id="81" name="Rectangle 80">
            <a:extLst>
              <a:ext uri="{FF2B5EF4-FFF2-40B4-BE49-F238E27FC236}">
                <a16:creationId xmlns:a16="http://schemas.microsoft.com/office/drawing/2014/main" id="{08452266-E393-4B2E-B9E2-AB737E260F7F}"/>
              </a:ext>
            </a:extLst>
          </p:cNvPr>
          <p:cNvSpPr/>
          <p:nvPr/>
        </p:nvSpPr>
        <p:spPr>
          <a:xfrm>
            <a:off x="10999934" y="37512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2B3A42"/>
                </a:solidFill>
                <a:effectLst/>
                <a:uLnTx/>
                <a:uFillTx/>
                <a:latin typeface="Arial" panose="020B0604020202020204"/>
                <a:ea typeface="+mn-ea"/>
                <a:cs typeface="+mn-cs"/>
              </a:rPr>
              <a:t>Immu</a:t>
            </a: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t>
            </a:r>
          </a:p>
        </p:txBody>
      </p:sp>
      <p:sp>
        <p:nvSpPr>
          <p:cNvPr id="150" name="Rounded Rectangle 124">
            <a:extLst>
              <a:ext uri="{FF2B5EF4-FFF2-40B4-BE49-F238E27FC236}">
                <a16:creationId xmlns:a16="http://schemas.microsoft.com/office/drawing/2014/main" id="{6DA2B2E6-4B75-4266-BCEF-99C66E8C06A2}"/>
              </a:ext>
            </a:extLst>
          </p:cNvPr>
          <p:cNvSpPr/>
          <p:nvPr/>
        </p:nvSpPr>
        <p:spPr>
          <a:xfrm>
            <a:off x="5310348" y="2287117"/>
            <a:ext cx="2282825" cy="588963"/>
          </a:xfrm>
          <a:prstGeom prst="roundRect">
            <a:avLst>
              <a:gd name="adj" fmla="val 4031"/>
            </a:avLst>
          </a:prstGeom>
          <a:solidFill>
            <a:schemeClr val="accent4">
              <a:lumMod val="60000"/>
              <a:lumOff val="40000"/>
            </a:schemeClr>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Health care facilities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latin typeface="Arial" panose="020B0604020202020204"/>
              </a:rPr>
              <a:t>peri-urban</a:t>
            </a:r>
            <a:r>
              <a:rPr kumimoji="0" lang="en-US" sz="1200" b="1" i="0" u="none" strike="noStrike" kern="0" cap="none" spc="0" normalizeH="0" baseline="0" noProof="0" dirty="0">
                <a:ln>
                  <a:noFill/>
                </a:ln>
                <a:effectLst/>
                <a:uLnTx/>
                <a:uFillTx/>
                <a:latin typeface="Arial" panose="020B0604020202020204"/>
                <a:ea typeface="+mn-ea"/>
                <a:cs typeface="+mn-cs"/>
              </a:rPr>
              <a:t> areas</a:t>
            </a:r>
          </a:p>
        </p:txBody>
      </p:sp>
      <p:sp>
        <p:nvSpPr>
          <p:cNvPr id="153" name="Rounded Rectangle 123">
            <a:extLst>
              <a:ext uri="{FF2B5EF4-FFF2-40B4-BE49-F238E27FC236}">
                <a16:creationId xmlns:a16="http://schemas.microsoft.com/office/drawing/2014/main" id="{40F2A0FE-B28A-496E-8277-0752483004A4}"/>
              </a:ext>
            </a:extLst>
          </p:cNvPr>
          <p:cNvSpPr/>
          <p:nvPr/>
        </p:nvSpPr>
        <p:spPr>
          <a:xfrm>
            <a:off x="5310348" y="1596555"/>
            <a:ext cx="2282825" cy="561975"/>
          </a:xfrm>
          <a:prstGeom prst="roundRect">
            <a:avLst>
              <a:gd name="adj" fmla="val 5084"/>
            </a:avLst>
          </a:prstGeom>
          <a:solidFill>
            <a:schemeClr val="accent4">
              <a:lumMod val="50000"/>
            </a:schemeClr>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Health care facilities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bg1"/>
                </a:solidFill>
                <a:latin typeface="Arial" panose="020B0604020202020204"/>
              </a:rPr>
              <a:t>r</a:t>
            </a:r>
            <a:r>
              <a:rPr kumimoji="0" lang="en-US" sz="1200" b="1" i="0" u="none" strike="noStrike" kern="0" cap="none" spc="0" normalizeH="0" baseline="0" noProof="0" dirty="0" err="1">
                <a:ln>
                  <a:noFill/>
                </a:ln>
                <a:solidFill>
                  <a:schemeClr val="bg1"/>
                </a:solidFill>
                <a:effectLst/>
                <a:uLnTx/>
                <a:uFillTx/>
                <a:latin typeface="Arial" panose="020B0604020202020204"/>
                <a:ea typeface="+mn-ea"/>
                <a:cs typeface="+mn-cs"/>
              </a:rPr>
              <a:t>ural</a:t>
            </a: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 areas</a:t>
            </a:r>
          </a:p>
        </p:txBody>
      </p:sp>
      <p:cxnSp>
        <p:nvCxnSpPr>
          <p:cNvPr id="155" name="Straight Connector 154">
            <a:extLst>
              <a:ext uri="{FF2B5EF4-FFF2-40B4-BE49-F238E27FC236}">
                <a16:creationId xmlns:a16="http://schemas.microsoft.com/office/drawing/2014/main" id="{C7EA9ED6-8D0E-4830-AA5F-7DE7BEA869BA}"/>
              </a:ext>
            </a:extLst>
          </p:cNvPr>
          <p:cNvCxnSpPr/>
          <p:nvPr/>
        </p:nvCxnSpPr>
        <p:spPr>
          <a:xfrm>
            <a:off x="5310348" y="2223617"/>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EB7030E-E1AD-470B-9B99-A6C7E99B31FA}"/>
              </a:ext>
            </a:extLst>
          </p:cNvPr>
          <p:cNvCxnSpPr/>
          <p:nvPr/>
        </p:nvCxnSpPr>
        <p:spPr>
          <a:xfrm>
            <a:off x="5310348" y="2993555"/>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8" name="Rounded Rectangle 125">
            <a:extLst>
              <a:ext uri="{FF2B5EF4-FFF2-40B4-BE49-F238E27FC236}">
                <a16:creationId xmlns:a16="http://schemas.microsoft.com/office/drawing/2014/main" id="{426BF24A-C216-471A-8035-AA74851C92D7}"/>
              </a:ext>
            </a:extLst>
          </p:cNvPr>
          <p:cNvSpPr/>
          <p:nvPr/>
        </p:nvSpPr>
        <p:spPr>
          <a:xfrm>
            <a:off x="5310348" y="3077692"/>
            <a:ext cx="2282825" cy="596900"/>
          </a:xfrm>
          <a:prstGeom prst="roundRect">
            <a:avLst>
              <a:gd name="adj" fmla="val 5084"/>
            </a:avLst>
          </a:prstGeom>
          <a:solidFill>
            <a:schemeClr val="accent4">
              <a:lumMod val="20000"/>
              <a:lumOff val="80000"/>
            </a:schemeClr>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panose="020B0604020202020204"/>
                <a:ea typeface="+mn-ea"/>
                <a:cs typeface="+mn-cs"/>
              </a:rPr>
              <a:t>Health care facilities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panose="020B0604020202020204"/>
                <a:ea typeface="+mn-ea"/>
                <a:cs typeface="+mn-cs"/>
              </a:rPr>
              <a:t>urban areas</a:t>
            </a:r>
          </a:p>
        </p:txBody>
      </p:sp>
      <p:graphicFrame>
        <p:nvGraphicFramePr>
          <p:cNvPr id="160" name="Chart 159">
            <a:extLst>
              <a:ext uri="{FF2B5EF4-FFF2-40B4-BE49-F238E27FC236}">
                <a16:creationId xmlns:a16="http://schemas.microsoft.com/office/drawing/2014/main" id="{38C900BF-604D-4B21-8A8D-D999A086C087}"/>
              </a:ext>
            </a:extLst>
          </p:cNvPr>
          <p:cNvGraphicFramePr/>
          <p:nvPr>
            <p:custDataLst>
              <p:tags r:id="rId5"/>
            </p:custDataLst>
            <p:extLst>
              <p:ext uri="{D42A27DB-BD31-4B8C-83A1-F6EECF244321}">
                <p14:modId xmlns:p14="http://schemas.microsoft.com/office/powerpoint/2010/main" val="614414284"/>
              </p:ext>
            </p:extLst>
          </p:nvPr>
        </p:nvGraphicFramePr>
        <p:xfrm>
          <a:off x="7656673" y="2204567"/>
          <a:ext cx="4332288" cy="754063"/>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161" name="Chart 160">
            <a:extLst>
              <a:ext uri="{FF2B5EF4-FFF2-40B4-BE49-F238E27FC236}">
                <a16:creationId xmlns:a16="http://schemas.microsoft.com/office/drawing/2014/main" id="{B0AB8549-A56E-49D7-A5AE-B174F179CBFF}"/>
              </a:ext>
            </a:extLst>
          </p:cNvPr>
          <p:cNvGraphicFramePr/>
          <p:nvPr>
            <p:custDataLst>
              <p:tags r:id="rId6"/>
            </p:custDataLst>
            <p:extLst>
              <p:ext uri="{D42A27DB-BD31-4B8C-83A1-F6EECF244321}">
                <p14:modId xmlns:p14="http://schemas.microsoft.com/office/powerpoint/2010/main" val="3811493270"/>
              </p:ext>
            </p:extLst>
          </p:nvPr>
        </p:nvGraphicFramePr>
        <p:xfrm>
          <a:off x="7656673" y="2995142"/>
          <a:ext cx="4332288" cy="774700"/>
        </p:xfrm>
        <a:graphic>
          <a:graphicData uri="http://schemas.openxmlformats.org/drawingml/2006/chart">
            <c:chart xmlns:c="http://schemas.openxmlformats.org/drawingml/2006/chart" xmlns:r="http://schemas.openxmlformats.org/officeDocument/2006/relationships" r:id="rId20"/>
          </a:graphicData>
        </a:graphic>
      </p:graphicFrame>
      <p:cxnSp>
        <p:nvCxnSpPr>
          <p:cNvPr id="162" name="Straight Connector 161">
            <a:extLst>
              <a:ext uri="{FF2B5EF4-FFF2-40B4-BE49-F238E27FC236}">
                <a16:creationId xmlns:a16="http://schemas.microsoft.com/office/drawing/2014/main" id="{66F19B1B-62FB-44DB-826A-D5743E49A1E2}"/>
              </a:ext>
            </a:extLst>
          </p:cNvPr>
          <p:cNvCxnSpPr>
            <a:cxnSpLocks/>
          </p:cNvCxnSpPr>
          <p:nvPr/>
        </p:nvCxnSpPr>
        <p:spPr>
          <a:xfrm>
            <a:off x="5337336" y="1159992"/>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5192C61-D631-4C66-BA94-932271C92C3B}"/>
              </a:ext>
            </a:extLst>
          </p:cNvPr>
          <p:cNvCxnSpPr/>
          <p:nvPr/>
        </p:nvCxnSpPr>
        <p:spPr>
          <a:xfrm>
            <a:off x="5310348" y="1479022"/>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406FACA9-38F1-4E34-9F46-CBBB0A649E70}"/>
              </a:ext>
            </a:extLst>
          </p:cNvPr>
          <p:cNvSpPr/>
          <p:nvPr/>
        </p:nvSpPr>
        <p:spPr>
          <a:xfrm>
            <a:off x="5296061" y="1107605"/>
            <a:ext cx="22971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Facility location</a:t>
            </a:r>
          </a:p>
        </p:txBody>
      </p:sp>
      <p:sp>
        <p:nvSpPr>
          <p:cNvPr id="165" name="Rectangle 164">
            <a:extLst>
              <a:ext uri="{FF2B5EF4-FFF2-40B4-BE49-F238E27FC236}">
                <a16:creationId xmlns:a16="http://schemas.microsoft.com/office/drawing/2014/main" id="{4BA109D7-00E1-494F-8716-D69965C9953C}"/>
              </a:ext>
            </a:extLst>
          </p:cNvPr>
          <p:cNvSpPr/>
          <p:nvPr/>
        </p:nvSpPr>
        <p:spPr>
          <a:xfrm>
            <a:off x="7648738" y="1107605"/>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HIV</a:t>
            </a:r>
          </a:p>
        </p:txBody>
      </p:sp>
      <p:sp>
        <p:nvSpPr>
          <p:cNvPr id="166" name="Rectangle 165">
            <a:extLst>
              <a:ext uri="{FF2B5EF4-FFF2-40B4-BE49-F238E27FC236}">
                <a16:creationId xmlns:a16="http://schemas.microsoft.com/office/drawing/2014/main" id="{10CA26C0-9AB1-4E13-92D1-9E5F648A9173}"/>
              </a:ext>
            </a:extLst>
          </p:cNvPr>
          <p:cNvSpPr/>
          <p:nvPr/>
        </p:nvSpPr>
        <p:spPr>
          <a:xfrm>
            <a:off x="8489355" y="1107605"/>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TB</a:t>
            </a:r>
          </a:p>
        </p:txBody>
      </p:sp>
      <p:sp>
        <p:nvSpPr>
          <p:cNvPr id="167" name="Rectangle 166">
            <a:extLst>
              <a:ext uri="{FF2B5EF4-FFF2-40B4-BE49-F238E27FC236}">
                <a16:creationId xmlns:a16="http://schemas.microsoft.com/office/drawing/2014/main" id="{7B173EFC-DE10-4B7D-95A1-ECADD31AD9FF}"/>
              </a:ext>
            </a:extLst>
          </p:cNvPr>
          <p:cNvSpPr/>
          <p:nvPr/>
        </p:nvSpPr>
        <p:spPr>
          <a:xfrm>
            <a:off x="9328385" y="1107605"/>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Malaria</a:t>
            </a:r>
          </a:p>
        </p:txBody>
      </p:sp>
      <p:sp>
        <p:nvSpPr>
          <p:cNvPr id="168" name="Rectangle 167">
            <a:extLst>
              <a:ext uri="{FF2B5EF4-FFF2-40B4-BE49-F238E27FC236}">
                <a16:creationId xmlns:a16="http://schemas.microsoft.com/office/drawing/2014/main" id="{AAEEF12C-7AB2-4CA0-9813-B08C95827D46}"/>
              </a:ext>
            </a:extLst>
          </p:cNvPr>
          <p:cNvSpPr/>
          <p:nvPr/>
        </p:nvSpPr>
        <p:spPr>
          <a:xfrm>
            <a:off x="10169002" y="1107605"/>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ANC</a:t>
            </a:r>
          </a:p>
        </p:txBody>
      </p:sp>
      <p:sp>
        <p:nvSpPr>
          <p:cNvPr id="169" name="TextBox 168">
            <a:extLst>
              <a:ext uri="{FF2B5EF4-FFF2-40B4-BE49-F238E27FC236}">
                <a16:creationId xmlns:a16="http://schemas.microsoft.com/office/drawing/2014/main" id="{6D1F0FF3-B93A-4F09-B38D-4A9D424BFD11}"/>
              </a:ext>
            </a:extLst>
          </p:cNvPr>
          <p:cNvSpPr txBox="1"/>
          <p:nvPr/>
        </p:nvSpPr>
        <p:spPr>
          <a:xfrm>
            <a:off x="11102689" y="1701515"/>
            <a:ext cx="646112" cy="338554"/>
          </a:xfrm>
          <a:prstGeom prst="rect">
            <a:avLst/>
          </a:prstGeom>
          <a:noFill/>
        </p:spPr>
        <p:txBody>
          <a:bodyPr wrap="square" rtlCol="0">
            <a:spAutoFit/>
          </a:bodyPr>
          <a:lstStyle/>
          <a:p>
            <a:r>
              <a:rPr lang="en-US" sz="1600" dirty="0"/>
              <a:t>N/A</a:t>
            </a:r>
          </a:p>
        </p:txBody>
      </p:sp>
      <p:graphicFrame>
        <p:nvGraphicFramePr>
          <p:cNvPr id="170" name="Chart 169">
            <a:extLst>
              <a:ext uri="{FF2B5EF4-FFF2-40B4-BE49-F238E27FC236}">
                <a16:creationId xmlns:a16="http://schemas.microsoft.com/office/drawing/2014/main" id="{E4D21F53-D4AA-421C-9003-0A694F16F46B}"/>
              </a:ext>
            </a:extLst>
          </p:cNvPr>
          <p:cNvGraphicFramePr/>
          <p:nvPr>
            <p:custDataLst>
              <p:tags r:id="rId7"/>
            </p:custDataLst>
            <p:extLst>
              <p:ext uri="{D42A27DB-BD31-4B8C-83A1-F6EECF244321}">
                <p14:modId xmlns:p14="http://schemas.microsoft.com/office/powerpoint/2010/main" val="3044075582"/>
              </p:ext>
            </p:extLst>
          </p:nvPr>
        </p:nvGraphicFramePr>
        <p:xfrm>
          <a:off x="7656673" y="1482731"/>
          <a:ext cx="4332288" cy="754063"/>
        </p:xfrm>
        <a:graphic>
          <a:graphicData uri="http://schemas.openxmlformats.org/drawingml/2006/chart">
            <c:chart xmlns:c="http://schemas.openxmlformats.org/drawingml/2006/chart" xmlns:r="http://schemas.openxmlformats.org/officeDocument/2006/relationships" r:id="rId21"/>
          </a:graphicData>
        </a:graphic>
      </p:graphicFrame>
      <p:sp>
        <p:nvSpPr>
          <p:cNvPr id="171" name="Rectangle 170">
            <a:extLst>
              <a:ext uri="{FF2B5EF4-FFF2-40B4-BE49-F238E27FC236}">
                <a16:creationId xmlns:a16="http://schemas.microsoft.com/office/drawing/2014/main" id="{17348C60-1568-4B6A-9C84-942BF8BDAE66}"/>
              </a:ext>
            </a:extLst>
          </p:cNvPr>
          <p:cNvSpPr/>
          <p:nvPr/>
        </p:nvSpPr>
        <p:spPr>
          <a:xfrm>
            <a:off x="11008032" y="1107605"/>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2B3A42"/>
                </a:solidFill>
                <a:effectLst/>
                <a:uLnTx/>
                <a:uFillTx/>
                <a:latin typeface="Arial" panose="020B0604020202020204"/>
                <a:ea typeface="+mn-ea"/>
                <a:cs typeface="+mn-cs"/>
              </a:rPr>
              <a:t>Immu</a:t>
            </a: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t>
            </a:r>
          </a:p>
        </p:txBody>
      </p:sp>
    </p:spTree>
    <p:extLst>
      <p:ext uri="{BB962C8B-B14F-4D97-AF65-F5344CB8AC3E}">
        <p14:creationId xmlns:p14="http://schemas.microsoft.com/office/powerpoint/2010/main" val="175896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2EEB32-D28D-4D29-B33C-4EB88C2650C1}"/>
              </a:ext>
            </a:extLst>
          </p:cNvPr>
          <p:cNvSpPr/>
          <p:nvPr/>
        </p:nvSpPr>
        <p:spPr>
          <a:xfrm>
            <a:off x="8303605" y="1309753"/>
            <a:ext cx="3049234" cy="3777805"/>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26" name="Oval 25">
            <a:extLst>
              <a:ext uri="{FF2B5EF4-FFF2-40B4-BE49-F238E27FC236}">
                <a16:creationId xmlns:a16="http://schemas.microsoft.com/office/drawing/2014/main" id="{F1A76B19-A03F-486F-AD58-3ADF918915DD}"/>
              </a:ext>
            </a:extLst>
          </p:cNvPr>
          <p:cNvSpPr/>
          <p:nvPr/>
        </p:nvSpPr>
        <p:spPr>
          <a:xfrm>
            <a:off x="9448437" y="724502"/>
            <a:ext cx="972000" cy="972000"/>
          </a:xfrm>
          <a:prstGeom prst="ellipse">
            <a:avLst/>
          </a:prstGeom>
          <a:solidFill>
            <a:schemeClr val="accent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518128" y="1309222"/>
            <a:ext cx="3049234" cy="3778336"/>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92255" y="1950731"/>
            <a:ext cx="2007490" cy="326636"/>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2. Methodology</a:t>
            </a:r>
            <a:endParaRPr lang="en-US" sz="1800" b="1" i="0" u="none" strike="noStrike" kern="1200" cap="none" spc="0" normalizeH="0" baseline="0" noProof="0">
              <a:ln>
                <a:noFill/>
              </a:ln>
              <a:solidFill>
                <a:srgbClr val="D1D3D4"/>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1D3D4"/>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732027" y="1307361"/>
            <a:ext cx="3041143" cy="3780197"/>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E4DF9"/>
              </a:solidFill>
              <a:effectLst/>
              <a:uLnTx/>
              <a:uFillTx/>
              <a:latin typeface="Arial"/>
              <a:ea typeface="+mn-ea"/>
              <a:cs typeface="+mn-cs"/>
            </a:endParaRPr>
          </a:p>
        </p:txBody>
      </p:sp>
      <p:sp>
        <p:nvSpPr>
          <p:cNvPr id="44" name="TextBox 43">
            <a:extLst>
              <a:ext uri="{FF2B5EF4-FFF2-40B4-BE49-F238E27FC236}">
                <a16:creationId xmlns:a16="http://schemas.microsoft.com/office/drawing/2014/main" id="{41B82164-4F66-41B5-B419-E82B8D4D54BB}"/>
              </a:ext>
            </a:extLst>
          </p:cNvPr>
          <p:cNvSpPr txBox="1"/>
          <p:nvPr/>
        </p:nvSpPr>
        <p:spPr>
          <a:xfrm>
            <a:off x="1066972" y="1824036"/>
            <a:ext cx="2377440" cy="342950"/>
          </a:xfrm>
          <a:prstGeom prst="rect">
            <a:avLst/>
          </a:prstGeom>
          <a:noFill/>
        </p:spPr>
        <p:txBody>
          <a:bodyPr wrap="square" lIns="0" tIns="0" rIns="0" bIns="0" rtlCol="0" anchor="t">
            <a:noAutofit/>
          </a:bodyPr>
          <a:lstStyle/>
          <a:p>
            <a:pPr algn="ctr">
              <a:lnSpc>
                <a:spcPct val="110000"/>
              </a:lnSpc>
              <a:defRPr/>
            </a:pPr>
            <a:r>
              <a:rPr lang="en-US" b="1">
                <a:solidFill>
                  <a:schemeClr val="bg2"/>
                </a:solidFill>
                <a:latin typeface="+mj-lt"/>
              </a:rPr>
              <a:t>1. Executive Summary</a:t>
            </a:r>
            <a:endParaRPr lang="en-US">
              <a:solidFill>
                <a:schemeClr val="bg2"/>
              </a:solidFill>
              <a:latin typeface="+mj-lt"/>
              <a:cs typeface="Arial"/>
            </a:endParaRPr>
          </a:p>
          <a:p>
            <a:pPr>
              <a:lnSpc>
                <a:spcPct val="110000"/>
              </a:lnSpc>
              <a:defRPr/>
            </a:pPr>
            <a:endParaRPr lang="en-US" sz="1800" b="0" i="0" u="none" strike="noStrike" kern="1200" cap="none" spc="0" normalizeH="0" baseline="0" noProof="0">
              <a:ln>
                <a:noFill/>
              </a:ln>
              <a:solidFill>
                <a:schemeClr val="bg2"/>
              </a:solidFill>
              <a:effectLst/>
              <a:uLnTx/>
              <a:uFillTx/>
              <a:latin typeface="+mj-lt"/>
              <a:cs typeface="Arial"/>
            </a:endParaRPr>
          </a:p>
        </p:txBody>
      </p:sp>
      <p:sp>
        <p:nvSpPr>
          <p:cNvPr id="42" name="Oval 41">
            <a:extLst>
              <a:ext uri="{FF2B5EF4-FFF2-40B4-BE49-F238E27FC236}">
                <a16:creationId xmlns:a16="http://schemas.microsoft.com/office/drawing/2014/main" id="{D752D393-E019-4B63-B672-BA73C4B9C2D8}"/>
              </a:ext>
            </a:extLst>
          </p:cNvPr>
          <p:cNvSpPr/>
          <p:nvPr/>
        </p:nvSpPr>
        <p:spPr>
          <a:xfrm>
            <a:off x="1765997" y="787198"/>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607217" y="849894"/>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pic>
        <p:nvPicPr>
          <p:cNvPr id="16" name="Graphic 16" descr="Bar graph with upward trend outline">
            <a:extLst>
              <a:ext uri="{FF2B5EF4-FFF2-40B4-BE49-F238E27FC236}">
                <a16:creationId xmlns:a16="http://schemas.microsoft.com/office/drawing/2014/main" id="{F9D5053F-04A3-7482-77A4-2B2C4AC462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672" y="788786"/>
            <a:ext cx="798654" cy="789010"/>
          </a:xfrm>
          <a:prstGeom prst="rect">
            <a:avLst/>
          </a:prstGeom>
        </p:spPr>
      </p:pic>
      <p:sp>
        <p:nvSpPr>
          <p:cNvPr id="20" name="Rectangle 19">
            <a:extLst>
              <a:ext uri="{FF2B5EF4-FFF2-40B4-BE49-F238E27FC236}">
                <a16:creationId xmlns:a16="http://schemas.microsoft.com/office/drawing/2014/main" id="{F26CBB72-2A1D-C527-BE5D-1519FEEEECA6}"/>
              </a:ext>
            </a:extLst>
          </p:cNvPr>
          <p:cNvSpPr/>
          <p:nvPr/>
        </p:nvSpPr>
        <p:spPr>
          <a:xfrm>
            <a:off x="953575" y="3061400"/>
            <a:ext cx="2596843" cy="1310250"/>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a:ln>
                  <a:noFill/>
                </a:ln>
                <a:solidFill>
                  <a:schemeClr val="bg2"/>
                </a:solidFill>
                <a:effectLst/>
                <a:uLnTx/>
                <a:uFillTx/>
                <a:latin typeface="Arial" panose="020B0604020202020204"/>
                <a:ea typeface="+mn-ea"/>
                <a:cs typeface="+mn-cs"/>
              </a:rPr>
              <a:t>Summarizes the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scope </a:t>
            </a:r>
            <a:r>
              <a:rPr lang="en-US" b="1" kern="0">
                <a:solidFill>
                  <a:schemeClr val="bg2"/>
                </a:solidFill>
                <a:latin typeface="Arial" panose="020B0604020202020204"/>
              </a:rPr>
              <a:t>key findings and highlights </a:t>
            </a:r>
            <a:r>
              <a:rPr lang="en-US" kern="0">
                <a:solidFill>
                  <a:schemeClr val="bg2"/>
                </a:solidFill>
                <a:latin typeface="Arial" panose="020B0604020202020204"/>
              </a:rPr>
              <a:t>for the quarter.</a:t>
            </a:r>
            <a:endParaRPr lang="en-US">
              <a:solidFill>
                <a:schemeClr val="bg2"/>
              </a:solidFill>
              <a:cs typeface="Arial"/>
            </a:endParaRPr>
          </a:p>
        </p:txBody>
      </p:sp>
      <p:sp>
        <p:nvSpPr>
          <p:cNvPr id="21" name="Rectangle 20">
            <a:extLst>
              <a:ext uri="{FF2B5EF4-FFF2-40B4-BE49-F238E27FC236}">
                <a16:creationId xmlns:a16="http://schemas.microsoft.com/office/drawing/2014/main" id="{C03D0C2D-FF4A-6279-CC76-86A0021738BE}"/>
              </a:ext>
            </a:extLst>
          </p:cNvPr>
          <p:cNvSpPr/>
          <p:nvPr/>
        </p:nvSpPr>
        <p:spPr>
          <a:xfrm>
            <a:off x="4679396" y="2750433"/>
            <a:ext cx="2741083"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solidFill>
                  <a:schemeClr val="bg2"/>
                </a:solidFill>
                <a:effectLst/>
                <a:uLnTx/>
                <a:uFillTx/>
                <a:latin typeface="Arial" panose="020B0604020202020204"/>
                <a:ea typeface="+mn-ea"/>
                <a:cs typeface="+mn-cs"/>
              </a:rPr>
              <a:t>Provides a description of </a:t>
            </a:r>
            <a:r>
              <a:rPr lang="en-US" kern="0">
                <a:solidFill>
                  <a:schemeClr val="bg2"/>
                </a:solidFill>
                <a:latin typeface="Arial" panose="020B0604020202020204"/>
              </a:rPr>
              <a:t>the </a:t>
            </a:r>
            <a:r>
              <a:rPr lang="en-US" b="1" kern="0">
                <a:solidFill>
                  <a:schemeClr val="bg2"/>
                </a:solidFill>
                <a:latin typeface="Arial" panose="020B0604020202020204"/>
              </a:rPr>
              <a:t>sampling</a:t>
            </a:r>
            <a:r>
              <a:rPr kumimoji="0" lang="en-US" b="0" i="0" u="none" strike="noStrike" kern="0" cap="none" spc="0" normalizeH="0" baseline="0" noProof="0">
                <a:ln>
                  <a:noFill/>
                </a:ln>
                <a:solidFill>
                  <a:schemeClr val="bg2"/>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chemeClr val="bg2"/>
                </a:solidFill>
                <a:effectLst/>
                <a:uLnTx/>
                <a:uFillTx/>
                <a:latin typeface="Arial" panose="020B0604020202020204"/>
                <a:ea typeface="+mn-ea"/>
                <a:cs typeface="+mn-cs"/>
              </a:rPr>
              <a:t> and the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analysis</a:t>
            </a:r>
            <a:r>
              <a:rPr kumimoji="0" lang="en-US" b="0" i="0" u="none" strike="noStrike" kern="0" cap="none" spc="0" normalizeH="0" baseline="0" noProof="0">
                <a:ln>
                  <a:noFill/>
                </a:ln>
                <a:solidFill>
                  <a:schemeClr val="bg2"/>
                </a:solidFill>
                <a:effectLst/>
                <a:uLnTx/>
                <a:uFillTx/>
                <a:latin typeface="Arial" panose="020B0604020202020204"/>
                <a:ea typeface="+mn-ea"/>
                <a:cs typeface="+mn-cs"/>
              </a:rPr>
              <a:t> approach, as well as challenges encountered in methodology, if any</a:t>
            </a:r>
            <a:r>
              <a:rPr lang="en-US" kern="0">
                <a:solidFill>
                  <a:schemeClr val="bg2"/>
                </a:solidFill>
                <a:latin typeface="Arial" panose="020B0604020202020204"/>
              </a:rPr>
              <a:t>.</a:t>
            </a:r>
            <a:endParaRPr lang="en-US">
              <a:solidFill>
                <a:schemeClr val="bg2"/>
              </a:solidFill>
              <a:cs typeface="Arial"/>
            </a:endParaRPr>
          </a:p>
        </p:txBody>
      </p:sp>
      <p:sp>
        <p:nvSpPr>
          <p:cNvPr id="24" name="TextBox 23">
            <a:extLst>
              <a:ext uri="{FF2B5EF4-FFF2-40B4-BE49-F238E27FC236}">
                <a16:creationId xmlns:a16="http://schemas.microsoft.com/office/drawing/2014/main" id="{9575ACB4-DDD0-3026-D72B-C03664AAC6F6}"/>
              </a:ext>
            </a:extLst>
          </p:cNvPr>
          <p:cNvSpPr txBox="1"/>
          <p:nvPr/>
        </p:nvSpPr>
        <p:spPr>
          <a:xfrm>
            <a:off x="8454193" y="3286758"/>
            <a:ext cx="2734325" cy="733735"/>
          </a:xfrm>
          <a:prstGeom prst="rect">
            <a:avLst/>
          </a:prstGeom>
          <a:noFill/>
        </p:spPr>
        <p:txBody>
          <a:bodyPr wrap="square" lIns="0" tIns="0" rIns="0" bIns="0" rtlCol="0" anchor="t">
            <a:noAutofit/>
          </a:bodyPr>
          <a:lstStyle/>
          <a:p>
            <a:pPr algn="ctr">
              <a:lnSpc>
                <a:spcPct val="110000"/>
              </a:lnSpc>
              <a:defRPr/>
            </a:pPr>
            <a:r>
              <a:rPr lang="en-US">
                <a:latin typeface="Arial"/>
              </a:rPr>
              <a:t>Reflects the </a:t>
            </a:r>
            <a:r>
              <a:rPr lang="en-US" b="1">
                <a:solidFill>
                  <a:schemeClr val="accent1"/>
                </a:solidFill>
                <a:latin typeface="Arial"/>
              </a:rPr>
              <a:t>key findings and highlights.</a:t>
            </a:r>
            <a:endParaRPr lang="en-US">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754522" y="2531018"/>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535585" y="2531017"/>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307003" y="2531018"/>
            <a:ext cx="3028707" cy="0"/>
          </a:xfrm>
          <a:prstGeom prst="straightConnector1">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pic>
        <p:nvPicPr>
          <p:cNvPr id="5" name="Graphic 15" descr="Gears outline">
            <a:extLst>
              <a:ext uri="{FF2B5EF4-FFF2-40B4-BE49-F238E27FC236}">
                <a16:creationId xmlns:a16="http://schemas.microsoft.com/office/drawing/2014/main" id="{D814AADA-406B-5E20-833F-471C6894B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9922" y="882173"/>
            <a:ext cx="914400" cy="914400"/>
          </a:xfrm>
          <a:prstGeom prst="rect">
            <a:avLst/>
          </a:prstGeom>
        </p:spPr>
      </p:pic>
      <p:pic>
        <p:nvPicPr>
          <p:cNvPr id="10" name="Graphic 14" descr="Clipboard outline">
            <a:extLst>
              <a:ext uri="{FF2B5EF4-FFF2-40B4-BE49-F238E27FC236}">
                <a16:creationId xmlns:a16="http://schemas.microsoft.com/office/drawing/2014/main" id="{9B1F5DFF-6ECB-2E44-D7CF-DAF18F20A7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63544" y="865952"/>
            <a:ext cx="817944" cy="798654"/>
          </a:xfrm>
          <a:prstGeom prst="rect">
            <a:avLst/>
          </a:prstGeom>
        </p:spPr>
      </p:pic>
      <p:sp>
        <p:nvSpPr>
          <p:cNvPr id="2" name="Slide Number Placeholder 1">
            <a:extLst>
              <a:ext uri="{FF2B5EF4-FFF2-40B4-BE49-F238E27FC236}">
                <a16:creationId xmlns:a16="http://schemas.microsoft.com/office/drawing/2014/main" id="{0377FFFE-F29D-9EA2-3D1F-3D2110527C70}"/>
              </a:ext>
            </a:extLst>
          </p:cNvPr>
          <p:cNvSpPr>
            <a:spLocks noGrp="1"/>
          </p:cNvSpPr>
          <p:nvPr>
            <p:ph type="sldNum" sz="quarter" idx="23"/>
          </p:nvPr>
        </p:nvSpPr>
        <p:spPr/>
        <p:txBody>
          <a:bodyPr/>
          <a:lstStyle/>
          <a:p>
            <a:fld id="{1B2D2347-4BA4-BC41-B48C-85D3549E683F}" type="slidenum">
              <a:rPr lang="en-US" smtClean="0"/>
              <a:pPr/>
              <a:t>15</a:t>
            </a:fld>
            <a:endParaRPr lang="en-US"/>
          </a:p>
        </p:txBody>
      </p:sp>
      <p:sp>
        <p:nvSpPr>
          <p:cNvPr id="11" name="Right Arrow 15">
            <a:extLst>
              <a:ext uri="{FF2B5EF4-FFF2-40B4-BE49-F238E27FC236}">
                <a16:creationId xmlns:a16="http://schemas.microsoft.com/office/drawing/2014/main" id="{89683976-B91D-A6BE-ABAC-E86A3B708853}"/>
              </a:ext>
            </a:extLst>
          </p:cNvPr>
          <p:cNvSpPr/>
          <p:nvPr/>
        </p:nvSpPr>
        <p:spPr bwMode="auto">
          <a:xfrm>
            <a:off x="360000" y="5509968"/>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0ADB7CDD-5BEE-07FE-CDB2-4C9E307584CE}"/>
              </a:ext>
            </a:extLst>
          </p:cNvPr>
          <p:cNvSpPr txBox="1"/>
          <p:nvPr/>
        </p:nvSpPr>
        <p:spPr>
          <a:xfrm>
            <a:off x="8654853" y="1794926"/>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EE0C3D"/>
                </a:solidFill>
                <a:latin typeface="+mj-lt"/>
              </a:rPr>
              <a:t>3. Key Findings </a:t>
            </a:r>
          </a:p>
          <a:p>
            <a:pPr algn="ctr">
              <a:lnSpc>
                <a:spcPct val="110000"/>
              </a:lnSpc>
              <a:defRPr/>
            </a:pPr>
            <a:r>
              <a:rPr lang="en-US" b="1">
                <a:solidFill>
                  <a:srgbClr val="EE0C3D"/>
                </a:solidFill>
                <a:latin typeface="+mj-lt"/>
              </a:rPr>
              <a:t>and Insights</a:t>
            </a:r>
            <a:endParaRPr lang="en-US">
              <a:latin typeface="+mj-lt"/>
              <a:ea typeface="+mn-lt"/>
              <a:cs typeface="+mn-lt"/>
            </a:endParaRPr>
          </a:p>
          <a:p>
            <a:pPr>
              <a:lnSpc>
                <a:spcPct val="110000"/>
              </a:lnSpc>
              <a:defRPr/>
            </a:pPr>
            <a:endParaRPr lang="en-US" sz="1800" b="0" i="0" u="none" strike="noStrike" kern="1200" cap="none" spc="0" normalizeH="0" baseline="0" noProof="0">
              <a:ln>
                <a:noFill/>
              </a:ln>
              <a:effectLst/>
              <a:uLnTx/>
              <a:uFillTx/>
              <a:latin typeface="+mj-lt"/>
              <a:cs typeface="Arial"/>
            </a:endParaRPr>
          </a:p>
        </p:txBody>
      </p:sp>
    </p:spTree>
    <p:extLst>
      <p:ext uri="{BB962C8B-B14F-4D97-AF65-F5344CB8AC3E}">
        <p14:creationId xmlns:p14="http://schemas.microsoft.com/office/powerpoint/2010/main" val="3695132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AEC10BD-BA58-2F19-BCA6-1499ADC2B888}"/>
              </a:ext>
            </a:extLst>
          </p:cNvPr>
          <p:cNvGraphicFramePr>
            <a:graphicFrameLocks noChangeAspect="1"/>
          </p:cNvGraphicFramePr>
          <p:nvPr>
            <p:custDataLst>
              <p:tags r:id="rId1"/>
            </p:custDataLst>
            <p:extLst>
              <p:ext uri="{D42A27DB-BD31-4B8C-83A1-F6EECF244321}">
                <p14:modId xmlns:p14="http://schemas.microsoft.com/office/powerpoint/2010/main" val="3163460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0" name="think-cell data - do not delete" hidden="1">
                        <a:extLst>
                          <a:ext uri="{FF2B5EF4-FFF2-40B4-BE49-F238E27FC236}">
                            <a16:creationId xmlns:a16="http://schemas.microsoft.com/office/drawing/2014/main" id="{AAEC10BD-BA58-2F19-BCA6-1499ADC2B8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1416BC49-542B-EF02-8AB0-B293F9AF29AC}"/>
              </a:ext>
            </a:extLst>
          </p:cNvPr>
          <p:cNvSpPr>
            <a:spLocks noGrp="1"/>
          </p:cNvSpPr>
          <p:nvPr>
            <p:ph type="sldNum" sz="quarter" idx="12"/>
          </p:nvPr>
        </p:nvSpPr>
        <p:spPr/>
        <p:txBody>
          <a:bodyPr/>
          <a:lstStyle/>
          <a:p>
            <a:fld id="{9E2BE927-25C7-4379-86F1-C17ED9D2A7F2}" type="slidenum">
              <a:rPr lang="en-US" smtClean="0"/>
              <a:t>16</a:t>
            </a:fld>
            <a:endParaRPr lang="en-US" dirty="0"/>
          </a:p>
        </p:txBody>
      </p:sp>
      <p:sp>
        <p:nvSpPr>
          <p:cNvPr id="4" name="Title 3">
            <a:extLst>
              <a:ext uri="{FF2B5EF4-FFF2-40B4-BE49-F238E27FC236}">
                <a16:creationId xmlns:a16="http://schemas.microsoft.com/office/drawing/2014/main" id="{92928F9E-0DBD-8954-B3CD-191964540E76}"/>
              </a:ext>
            </a:extLst>
          </p:cNvPr>
          <p:cNvSpPr>
            <a:spLocks noGrp="1"/>
          </p:cNvSpPr>
          <p:nvPr>
            <p:ph type="title"/>
          </p:nvPr>
        </p:nvSpPr>
        <p:spPr/>
        <p:txBody>
          <a:bodyPr vert="horz"/>
          <a:lstStyle/>
          <a:p>
            <a:r>
              <a:rPr lang="en-US" dirty="0"/>
              <a:t>Country level score for 10 </a:t>
            </a:r>
            <a:r>
              <a:rPr lang="en-US" dirty="0" err="1"/>
              <a:t>tHFA</a:t>
            </a:r>
            <a:r>
              <a:rPr lang="en-US" dirty="0"/>
              <a:t> Indicators</a:t>
            </a:r>
          </a:p>
        </p:txBody>
      </p:sp>
      <p:sp>
        <p:nvSpPr>
          <p:cNvPr id="5" name="Text Placeholder 4">
            <a:extLst>
              <a:ext uri="{FF2B5EF4-FFF2-40B4-BE49-F238E27FC236}">
                <a16:creationId xmlns:a16="http://schemas.microsoft.com/office/drawing/2014/main" id="{3747EFA5-770F-FCBF-CA13-6CD3E88B5864}"/>
              </a:ext>
            </a:extLst>
          </p:cNvPr>
          <p:cNvSpPr>
            <a:spLocks noGrp="1"/>
          </p:cNvSpPr>
          <p:nvPr>
            <p:ph type="body" sz="quarter" idx="13"/>
          </p:nvPr>
        </p:nvSpPr>
        <p:spPr/>
        <p:txBody>
          <a:bodyPr/>
          <a:lstStyle/>
          <a:p>
            <a:r>
              <a:rPr lang="en-US" dirty="0"/>
              <a:t>&lt;&lt;Identify areas which are going well, and where we need more work&gt;&gt;</a:t>
            </a:r>
          </a:p>
        </p:txBody>
      </p:sp>
      <p:sp>
        <p:nvSpPr>
          <p:cNvPr id="8" name="Rectangle 7">
            <a:extLst>
              <a:ext uri="{FF2B5EF4-FFF2-40B4-BE49-F238E27FC236}">
                <a16:creationId xmlns:a16="http://schemas.microsoft.com/office/drawing/2014/main" id="{9E4A3907-2DFC-28A1-F335-B95F7D0C89FE}"/>
              </a:ext>
            </a:extLst>
          </p:cNvPr>
          <p:cNvSpPr/>
          <p:nvPr/>
        </p:nvSpPr>
        <p:spPr>
          <a:xfrm>
            <a:off x="1889683" y="2766349"/>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Add chart to show all indicator scores on this page</a:t>
            </a:r>
          </a:p>
          <a:p>
            <a:pPr marL="285750" indent="-285750">
              <a:buFont typeface="Arial" panose="020B0604020202020204" pitchFamily="34" charset="0"/>
              <a:buChar char="•"/>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50228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02628"/>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Arial Black"/>
              </a:rPr>
              <a:t> </a:t>
            </a:r>
            <a:r>
              <a:rPr kumimoji="0" lang="en-US" sz="2800" b="0" i="0" u="none" strike="noStrike" kern="1200" cap="none" spc="0" normalizeH="0" baseline="0" noProof="0" dirty="0">
                <a:ln>
                  <a:noFill/>
                </a:ln>
                <a:solidFill>
                  <a:prstClr val="black"/>
                </a:solidFill>
                <a:effectLst/>
                <a:uLnTx/>
                <a:uFillTx/>
                <a:latin typeface="Arial Black"/>
                <a:ea typeface="+mj-ea"/>
                <a:cs typeface="+mj-cs"/>
              </a:rPr>
              <a:t>Country level scores for the 11 </a:t>
            </a:r>
            <a:r>
              <a:rPr kumimoji="0" lang="en-US" sz="2800" b="0" i="0" u="none" strike="noStrike" kern="1200" cap="none" spc="0" normalizeH="0" baseline="0" noProof="0" dirty="0" err="1">
                <a:ln>
                  <a:noFill/>
                </a:ln>
                <a:solidFill>
                  <a:prstClr val="black"/>
                </a:solidFill>
                <a:effectLst/>
                <a:uLnTx/>
                <a:uFillTx/>
                <a:latin typeface="Arial Black"/>
                <a:ea typeface="+mj-ea"/>
                <a:cs typeface="+mj-cs"/>
              </a:rPr>
              <a:t>tHFA</a:t>
            </a:r>
            <a:r>
              <a:rPr kumimoji="0" lang="en-US" sz="2800" b="0" i="0" u="none" strike="noStrike" kern="1200" cap="none" spc="0" normalizeH="0" baseline="0" noProof="0" dirty="0">
                <a:ln>
                  <a:noFill/>
                </a:ln>
                <a:solidFill>
                  <a:prstClr val="black"/>
                </a:solidFill>
                <a:effectLst/>
                <a:uLnTx/>
                <a:uFillTx/>
                <a:latin typeface="Arial Black"/>
                <a:ea typeface="+mj-ea"/>
                <a:cs typeface="+mj-cs"/>
              </a:rPr>
              <a:t> indicators</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17</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extLst>
              <p:ext uri="{D42A27DB-BD31-4B8C-83A1-F6EECF244321}">
                <p14:modId xmlns:p14="http://schemas.microsoft.com/office/powerpoint/2010/main" val="3169165682"/>
              </p:ext>
            </p:extLst>
          </p:nvPr>
        </p:nvGraphicFramePr>
        <p:xfrm>
          <a:off x="3092294" y="677603"/>
          <a:ext cx="944450" cy="1247501"/>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a:extLst>
              <a:ext uri="{FF2B5EF4-FFF2-40B4-BE49-F238E27FC236}">
                <a16:creationId xmlns:a16="http://schemas.microsoft.com/office/drawing/2014/main" id="{E69E7257-D930-48A1-9F87-EF8CD762D62B}"/>
              </a:ext>
            </a:extLst>
          </p:cNvPr>
          <p:cNvSpPr txBox="1"/>
          <p:nvPr/>
        </p:nvSpPr>
        <p:spPr>
          <a:xfrm>
            <a:off x="3400852" y="1101298"/>
            <a:ext cx="327334" cy="400110"/>
          </a:xfrm>
          <a:prstGeom prst="rect">
            <a:avLst/>
          </a:prstGeom>
          <a:noFill/>
        </p:spPr>
        <p:txBody>
          <a:bodyPr wrap="none" rtlCol="0">
            <a:spAutoFit/>
          </a:bodyPr>
          <a:lstStyle/>
          <a:p>
            <a:pPr algn="ctr"/>
            <a:r>
              <a:rPr lang="en-GB" sz="2000" b="1" dirty="0"/>
              <a:t>1</a:t>
            </a:r>
            <a:endParaRPr lang="en-GB" b="1" dirty="0"/>
          </a:p>
        </p:txBody>
      </p:sp>
      <p:graphicFrame>
        <p:nvGraphicFramePr>
          <p:cNvPr id="95" name="Chart 94">
            <a:extLst>
              <a:ext uri="{FF2B5EF4-FFF2-40B4-BE49-F238E27FC236}">
                <a16:creationId xmlns:a16="http://schemas.microsoft.com/office/drawing/2014/main" id="{829CBCE0-CD09-4388-A26D-50B0E62F7E6A}"/>
              </a:ext>
            </a:extLst>
          </p:cNvPr>
          <p:cNvGraphicFramePr/>
          <p:nvPr>
            <p:extLst>
              <p:ext uri="{D42A27DB-BD31-4B8C-83A1-F6EECF244321}">
                <p14:modId xmlns:p14="http://schemas.microsoft.com/office/powerpoint/2010/main" val="1705866166"/>
              </p:ext>
            </p:extLst>
          </p:nvPr>
        </p:nvGraphicFramePr>
        <p:xfrm>
          <a:off x="4345302" y="1020192"/>
          <a:ext cx="944450" cy="1247501"/>
        </p:xfrm>
        <a:graphic>
          <a:graphicData uri="http://schemas.openxmlformats.org/drawingml/2006/chart">
            <c:chart xmlns:c="http://schemas.openxmlformats.org/drawingml/2006/chart" xmlns:r="http://schemas.openxmlformats.org/officeDocument/2006/relationships" r:id="rId6"/>
          </a:graphicData>
        </a:graphic>
      </p:graphicFrame>
      <p:sp>
        <p:nvSpPr>
          <p:cNvPr id="96" name="TextBox 95">
            <a:extLst>
              <a:ext uri="{FF2B5EF4-FFF2-40B4-BE49-F238E27FC236}">
                <a16:creationId xmlns:a16="http://schemas.microsoft.com/office/drawing/2014/main" id="{D83B5063-0F11-4121-B53C-BF96BEEB02F2}"/>
              </a:ext>
            </a:extLst>
          </p:cNvPr>
          <p:cNvSpPr txBox="1"/>
          <p:nvPr/>
        </p:nvSpPr>
        <p:spPr>
          <a:xfrm>
            <a:off x="4653860" y="1443887"/>
            <a:ext cx="327334" cy="400110"/>
          </a:xfrm>
          <a:prstGeom prst="rect">
            <a:avLst/>
          </a:prstGeom>
          <a:noFill/>
        </p:spPr>
        <p:txBody>
          <a:bodyPr wrap="none" rtlCol="0">
            <a:spAutoFit/>
          </a:bodyPr>
          <a:lstStyle/>
          <a:p>
            <a:pPr algn="ctr"/>
            <a:r>
              <a:rPr lang="en-GB" sz="2000" b="1" dirty="0"/>
              <a:t>2</a:t>
            </a:r>
            <a:endParaRPr lang="en-GB" b="1" dirty="0"/>
          </a:p>
        </p:txBody>
      </p:sp>
      <p:graphicFrame>
        <p:nvGraphicFramePr>
          <p:cNvPr id="97" name="Chart 96">
            <a:extLst>
              <a:ext uri="{FF2B5EF4-FFF2-40B4-BE49-F238E27FC236}">
                <a16:creationId xmlns:a16="http://schemas.microsoft.com/office/drawing/2014/main" id="{C3C51EAB-A382-4BE6-9042-93A91662C834}"/>
              </a:ext>
            </a:extLst>
          </p:cNvPr>
          <p:cNvGraphicFramePr/>
          <p:nvPr>
            <p:extLst>
              <p:ext uri="{D42A27DB-BD31-4B8C-83A1-F6EECF244321}">
                <p14:modId xmlns:p14="http://schemas.microsoft.com/office/powerpoint/2010/main" val="1608612557"/>
              </p:ext>
            </p:extLst>
          </p:nvPr>
        </p:nvGraphicFramePr>
        <p:xfrm>
          <a:off x="5199752" y="2031854"/>
          <a:ext cx="944450" cy="1247501"/>
        </p:xfrm>
        <a:graphic>
          <a:graphicData uri="http://schemas.openxmlformats.org/drawingml/2006/chart">
            <c:chart xmlns:c="http://schemas.openxmlformats.org/drawingml/2006/chart" xmlns:r="http://schemas.openxmlformats.org/officeDocument/2006/relationships" r:id="rId7"/>
          </a:graphicData>
        </a:graphic>
      </p:graphicFrame>
      <p:sp>
        <p:nvSpPr>
          <p:cNvPr id="98" name="TextBox 97">
            <a:extLst>
              <a:ext uri="{FF2B5EF4-FFF2-40B4-BE49-F238E27FC236}">
                <a16:creationId xmlns:a16="http://schemas.microsoft.com/office/drawing/2014/main" id="{D3D536FD-2D3A-427C-8F1E-6D5C19CA4F82}"/>
              </a:ext>
            </a:extLst>
          </p:cNvPr>
          <p:cNvSpPr txBox="1"/>
          <p:nvPr/>
        </p:nvSpPr>
        <p:spPr>
          <a:xfrm>
            <a:off x="5508310" y="2455549"/>
            <a:ext cx="327334" cy="400110"/>
          </a:xfrm>
          <a:prstGeom prst="rect">
            <a:avLst/>
          </a:prstGeom>
          <a:noFill/>
        </p:spPr>
        <p:txBody>
          <a:bodyPr wrap="none" rtlCol="0">
            <a:spAutoFit/>
          </a:bodyPr>
          <a:lstStyle/>
          <a:p>
            <a:pPr algn="ctr"/>
            <a:r>
              <a:rPr lang="en-GB" sz="2000" b="1" dirty="0"/>
              <a:t>3</a:t>
            </a:r>
            <a:endParaRPr lang="en-GB" b="1" dirty="0"/>
          </a:p>
        </p:txBody>
      </p:sp>
      <p:graphicFrame>
        <p:nvGraphicFramePr>
          <p:cNvPr id="99" name="Chart 98">
            <a:extLst>
              <a:ext uri="{FF2B5EF4-FFF2-40B4-BE49-F238E27FC236}">
                <a16:creationId xmlns:a16="http://schemas.microsoft.com/office/drawing/2014/main" id="{F39041EA-816E-48EF-B4C9-43FEA4D4EA8B}"/>
              </a:ext>
            </a:extLst>
          </p:cNvPr>
          <p:cNvGraphicFramePr/>
          <p:nvPr>
            <p:extLst>
              <p:ext uri="{D42A27DB-BD31-4B8C-83A1-F6EECF244321}">
                <p14:modId xmlns:p14="http://schemas.microsoft.com/office/powerpoint/2010/main" val="2219333254"/>
              </p:ext>
            </p:extLst>
          </p:nvPr>
        </p:nvGraphicFramePr>
        <p:xfrm>
          <a:off x="5419102" y="3363476"/>
          <a:ext cx="944450" cy="1247501"/>
        </p:xfrm>
        <a:graphic>
          <a:graphicData uri="http://schemas.openxmlformats.org/drawingml/2006/chart">
            <c:chart xmlns:c="http://schemas.openxmlformats.org/drawingml/2006/chart" xmlns:r="http://schemas.openxmlformats.org/officeDocument/2006/relationships" r:id="rId8"/>
          </a:graphicData>
        </a:graphic>
      </p:graphicFrame>
      <p:sp>
        <p:nvSpPr>
          <p:cNvPr id="100" name="TextBox 99">
            <a:extLst>
              <a:ext uri="{FF2B5EF4-FFF2-40B4-BE49-F238E27FC236}">
                <a16:creationId xmlns:a16="http://schemas.microsoft.com/office/drawing/2014/main" id="{FF59ED16-191E-4659-87B2-FE5BA2E32426}"/>
              </a:ext>
            </a:extLst>
          </p:cNvPr>
          <p:cNvSpPr txBox="1"/>
          <p:nvPr/>
        </p:nvSpPr>
        <p:spPr>
          <a:xfrm>
            <a:off x="5727660" y="3787171"/>
            <a:ext cx="327334" cy="400110"/>
          </a:xfrm>
          <a:prstGeom prst="rect">
            <a:avLst/>
          </a:prstGeom>
          <a:noFill/>
        </p:spPr>
        <p:txBody>
          <a:bodyPr wrap="none" rtlCol="0">
            <a:spAutoFit/>
          </a:bodyPr>
          <a:lstStyle/>
          <a:p>
            <a:pPr algn="ctr"/>
            <a:r>
              <a:rPr lang="en-GB" sz="2000" b="1" dirty="0"/>
              <a:t>4</a:t>
            </a:r>
            <a:endParaRPr lang="en-GB" b="1" dirty="0"/>
          </a:p>
        </p:txBody>
      </p:sp>
      <p:graphicFrame>
        <p:nvGraphicFramePr>
          <p:cNvPr id="101" name="Chart 100">
            <a:extLst>
              <a:ext uri="{FF2B5EF4-FFF2-40B4-BE49-F238E27FC236}">
                <a16:creationId xmlns:a16="http://schemas.microsoft.com/office/drawing/2014/main" id="{5FF33CAF-B86D-4E3A-93D4-186FC7AB5EAA}"/>
              </a:ext>
            </a:extLst>
          </p:cNvPr>
          <p:cNvGraphicFramePr/>
          <p:nvPr>
            <p:extLst>
              <p:ext uri="{D42A27DB-BD31-4B8C-83A1-F6EECF244321}">
                <p14:modId xmlns:p14="http://schemas.microsoft.com/office/powerpoint/2010/main" val="1362843150"/>
              </p:ext>
            </p:extLst>
          </p:nvPr>
        </p:nvGraphicFramePr>
        <p:xfrm>
          <a:off x="4891194" y="4562556"/>
          <a:ext cx="944450" cy="1247501"/>
        </p:xfrm>
        <a:graphic>
          <a:graphicData uri="http://schemas.openxmlformats.org/drawingml/2006/chart">
            <c:chart xmlns:c="http://schemas.openxmlformats.org/drawingml/2006/chart" xmlns:r="http://schemas.openxmlformats.org/officeDocument/2006/relationships" r:id="rId9"/>
          </a:graphicData>
        </a:graphic>
      </p:graphicFrame>
      <p:sp>
        <p:nvSpPr>
          <p:cNvPr id="102" name="TextBox 101">
            <a:extLst>
              <a:ext uri="{FF2B5EF4-FFF2-40B4-BE49-F238E27FC236}">
                <a16:creationId xmlns:a16="http://schemas.microsoft.com/office/drawing/2014/main" id="{AAA7AA39-531F-4268-B794-6A2989A39603}"/>
              </a:ext>
            </a:extLst>
          </p:cNvPr>
          <p:cNvSpPr txBox="1"/>
          <p:nvPr/>
        </p:nvSpPr>
        <p:spPr>
          <a:xfrm>
            <a:off x="5199752" y="4986251"/>
            <a:ext cx="327334" cy="400110"/>
          </a:xfrm>
          <a:prstGeom prst="rect">
            <a:avLst/>
          </a:prstGeom>
          <a:noFill/>
        </p:spPr>
        <p:txBody>
          <a:bodyPr wrap="none" rtlCol="0">
            <a:spAutoFit/>
          </a:bodyPr>
          <a:lstStyle/>
          <a:p>
            <a:pPr algn="ctr"/>
            <a:r>
              <a:rPr lang="en-GB" sz="2000" b="1" dirty="0"/>
              <a:t>5</a:t>
            </a:r>
            <a:endParaRPr lang="en-GB" b="1" dirty="0"/>
          </a:p>
        </p:txBody>
      </p:sp>
      <p:graphicFrame>
        <p:nvGraphicFramePr>
          <p:cNvPr id="103" name="Chart 102">
            <a:extLst>
              <a:ext uri="{FF2B5EF4-FFF2-40B4-BE49-F238E27FC236}">
                <a16:creationId xmlns:a16="http://schemas.microsoft.com/office/drawing/2014/main" id="{8E9ADFC1-4964-4631-B117-406B1E5B1E94}"/>
              </a:ext>
            </a:extLst>
          </p:cNvPr>
          <p:cNvGraphicFramePr/>
          <p:nvPr>
            <p:extLst>
              <p:ext uri="{D42A27DB-BD31-4B8C-83A1-F6EECF244321}">
                <p14:modId xmlns:p14="http://schemas.microsoft.com/office/powerpoint/2010/main" val="2034755590"/>
              </p:ext>
            </p:extLst>
          </p:nvPr>
        </p:nvGraphicFramePr>
        <p:xfrm>
          <a:off x="3873077" y="5303599"/>
          <a:ext cx="944450" cy="1247501"/>
        </p:xfrm>
        <a:graphic>
          <a:graphicData uri="http://schemas.openxmlformats.org/drawingml/2006/chart">
            <c:chart xmlns:c="http://schemas.openxmlformats.org/drawingml/2006/chart" xmlns:r="http://schemas.openxmlformats.org/officeDocument/2006/relationships" r:id="rId10"/>
          </a:graphicData>
        </a:graphic>
      </p:graphicFrame>
      <p:sp>
        <p:nvSpPr>
          <p:cNvPr id="104" name="TextBox 103">
            <a:extLst>
              <a:ext uri="{FF2B5EF4-FFF2-40B4-BE49-F238E27FC236}">
                <a16:creationId xmlns:a16="http://schemas.microsoft.com/office/drawing/2014/main" id="{5756F6C9-2C16-4BF1-9B1C-5E599831F4A6}"/>
              </a:ext>
            </a:extLst>
          </p:cNvPr>
          <p:cNvSpPr txBox="1"/>
          <p:nvPr/>
        </p:nvSpPr>
        <p:spPr>
          <a:xfrm>
            <a:off x="4181635" y="5727294"/>
            <a:ext cx="327334" cy="400110"/>
          </a:xfrm>
          <a:prstGeom prst="rect">
            <a:avLst/>
          </a:prstGeom>
          <a:noFill/>
        </p:spPr>
        <p:txBody>
          <a:bodyPr wrap="none" rtlCol="0">
            <a:spAutoFit/>
          </a:bodyPr>
          <a:lstStyle/>
          <a:p>
            <a:pPr algn="ctr"/>
            <a:r>
              <a:rPr lang="en-GB" sz="2000" b="1" dirty="0"/>
              <a:t>6</a:t>
            </a:r>
            <a:endParaRPr lang="en-GB" b="1" dirty="0"/>
          </a:p>
        </p:txBody>
      </p:sp>
      <p:graphicFrame>
        <p:nvGraphicFramePr>
          <p:cNvPr id="105" name="Chart 104">
            <a:extLst>
              <a:ext uri="{FF2B5EF4-FFF2-40B4-BE49-F238E27FC236}">
                <a16:creationId xmlns:a16="http://schemas.microsoft.com/office/drawing/2014/main" id="{7D54D42F-BC1C-4111-935F-98E787F19818}"/>
              </a:ext>
            </a:extLst>
          </p:cNvPr>
          <p:cNvGraphicFramePr/>
          <p:nvPr>
            <p:extLst>
              <p:ext uri="{D42A27DB-BD31-4B8C-83A1-F6EECF244321}">
                <p14:modId xmlns:p14="http://schemas.microsoft.com/office/powerpoint/2010/main" val="688878790"/>
              </p:ext>
            </p:extLst>
          </p:nvPr>
        </p:nvGraphicFramePr>
        <p:xfrm>
          <a:off x="2396773" y="5319819"/>
          <a:ext cx="944450" cy="1247501"/>
        </p:xfrm>
        <a:graphic>
          <a:graphicData uri="http://schemas.openxmlformats.org/drawingml/2006/chart">
            <c:chart xmlns:c="http://schemas.openxmlformats.org/drawingml/2006/chart" xmlns:r="http://schemas.openxmlformats.org/officeDocument/2006/relationships" r:id="rId11"/>
          </a:graphicData>
        </a:graphic>
      </p:graphicFrame>
      <p:sp>
        <p:nvSpPr>
          <p:cNvPr id="106" name="TextBox 105">
            <a:extLst>
              <a:ext uri="{FF2B5EF4-FFF2-40B4-BE49-F238E27FC236}">
                <a16:creationId xmlns:a16="http://schemas.microsoft.com/office/drawing/2014/main" id="{0F535CB1-CD87-4F30-B506-5B7B615299FA}"/>
              </a:ext>
            </a:extLst>
          </p:cNvPr>
          <p:cNvSpPr txBox="1"/>
          <p:nvPr/>
        </p:nvSpPr>
        <p:spPr>
          <a:xfrm>
            <a:off x="2705331" y="5743514"/>
            <a:ext cx="327334" cy="400110"/>
          </a:xfrm>
          <a:prstGeom prst="rect">
            <a:avLst/>
          </a:prstGeom>
          <a:noFill/>
        </p:spPr>
        <p:txBody>
          <a:bodyPr wrap="none" rtlCol="0">
            <a:spAutoFit/>
          </a:bodyPr>
          <a:lstStyle/>
          <a:p>
            <a:pPr algn="ctr"/>
            <a:r>
              <a:rPr lang="en-GB" sz="2000" b="1" dirty="0"/>
              <a:t>7</a:t>
            </a:r>
            <a:endParaRPr lang="en-GB" b="1" dirty="0"/>
          </a:p>
        </p:txBody>
      </p:sp>
      <p:graphicFrame>
        <p:nvGraphicFramePr>
          <p:cNvPr id="107" name="Chart 106">
            <a:extLst>
              <a:ext uri="{FF2B5EF4-FFF2-40B4-BE49-F238E27FC236}">
                <a16:creationId xmlns:a16="http://schemas.microsoft.com/office/drawing/2014/main" id="{E023022C-8D09-4808-A0AF-357CB8B64FC2}"/>
              </a:ext>
            </a:extLst>
          </p:cNvPr>
          <p:cNvGraphicFramePr/>
          <p:nvPr>
            <p:extLst>
              <p:ext uri="{D42A27DB-BD31-4B8C-83A1-F6EECF244321}">
                <p14:modId xmlns:p14="http://schemas.microsoft.com/office/powerpoint/2010/main" val="592669015"/>
              </p:ext>
            </p:extLst>
          </p:nvPr>
        </p:nvGraphicFramePr>
        <p:xfrm>
          <a:off x="1251823" y="4610977"/>
          <a:ext cx="944450" cy="1247501"/>
        </p:xfrm>
        <a:graphic>
          <a:graphicData uri="http://schemas.openxmlformats.org/drawingml/2006/chart">
            <c:chart xmlns:c="http://schemas.openxmlformats.org/drawingml/2006/chart" xmlns:r="http://schemas.openxmlformats.org/officeDocument/2006/relationships" r:id="rId12"/>
          </a:graphicData>
        </a:graphic>
      </p:graphicFrame>
      <p:sp>
        <p:nvSpPr>
          <p:cNvPr id="108" name="TextBox 107">
            <a:extLst>
              <a:ext uri="{FF2B5EF4-FFF2-40B4-BE49-F238E27FC236}">
                <a16:creationId xmlns:a16="http://schemas.microsoft.com/office/drawing/2014/main" id="{1F82ED3F-99A2-42C7-9DEC-2BE8259DF45E}"/>
              </a:ext>
            </a:extLst>
          </p:cNvPr>
          <p:cNvSpPr txBox="1"/>
          <p:nvPr/>
        </p:nvSpPr>
        <p:spPr>
          <a:xfrm>
            <a:off x="1560381" y="5034672"/>
            <a:ext cx="327334" cy="400110"/>
          </a:xfrm>
          <a:prstGeom prst="rect">
            <a:avLst/>
          </a:prstGeom>
          <a:noFill/>
        </p:spPr>
        <p:txBody>
          <a:bodyPr wrap="none" rtlCol="0">
            <a:spAutoFit/>
          </a:bodyPr>
          <a:lstStyle/>
          <a:p>
            <a:pPr algn="ctr"/>
            <a:r>
              <a:rPr lang="en-GB" sz="2000" b="1" dirty="0"/>
              <a:t>8</a:t>
            </a:r>
            <a:endParaRPr lang="en-GB" b="1" dirty="0"/>
          </a:p>
        </p:txBody>
      </p:sp>
      <p:graphicFrame>
        <p:nvGraphicFramePr>
          <p:cNvPr id="110" name="Chart 109">
            <a:extLst>
              <a:ext uri="{FF2B5EF4-FFF2-40B4-BE49-F238E27FC236}">
                <a16:creationId xmlns:a16="http://schemas.microsoft.com/office/drawing/2014/main" id="{096681DD-1EC5-4D6A-9F15-B2730BF99930}"/>
              </a:ext>
            </a:extLst>
          </p:cNvPr>
          <p:cNvGraphicFramePr/>
          <p:nvPr>
            <p:extLst>
              <p:ext uri="{D42A27DB-BD31-4B8C-83A1-F6EECF244321}">
                <p14:modId xmlns:p14="http://schemas.microsoft.com/office/powerpoint/2010/main" val="2483849862"/>
              </p:ext>
            </p:extLst>
          </p:nvPr>
        </p:nvGraphicFramePr>
        <p:xfrm>
          <a:off x="756379" y="3453485"/>
          <a:ext cx="944450" cy="1247501"/>
        </p:xfrm>
        <a:graphic>
          <a:graphicData uri="http://schemas.openxmlformats.org/drawingml/2006/chart">
            <c:chart xmlns:c="http://schemas.openxmlformats.org/drawingml/2006/chart" xmlns:r="http://schemas.openxmlformats.org/officeDocument/2006/relationships" r:id="rId13"/>
          </a:graphicData>
        </a:graphic>
      </p:graphicFrame>
      <p:sp>
        <p:nvSpPr>
          <p:cNvPr id="111" name="TextBox 110">
            <a:extLst>
              <a:ext uri="{FF2B5EF4-FFF2-40B4-BE49-F238E27FC236}">
                <a16:creationId xmlns:a16="http://schemas.microsoft.com/office/drawing/2014/main" id="{FB0A29DD-381B-4148-9104-8C0DD3A667B7}"/>
              </a:ext>
            </a:extLst>
          </p:cNvPr>
          <p:cNvSpPr txBox="1"/>
          <p:nvPr/>
        </p:nvSpPr>
        <p:spPr>
          <a:xfrm>
            <a:off x="1064937" y="3877180"/>
            <a:ext cx="327334" cy="400110"/>
          </a:xfrm>
          <a:prstGeom prst="rect">
            <a:avLst/>
          </a:prstGeom>
          <a:noFill/>
        </p:spPr>
        <p:txBody>
          <a:bodyPr wrap="none" rtlCol="0">
            <a:spAutoFit/>
          </a:bodyPr>
          <a:lstStyle/>
          <a:p>
            <a:pPr algn="ctr"/>
            <a:r>
              <a:rPr lang="en-GB" sz="2000" b="1" dirty="0"/>
              <a:t>9</a:t>
            </a:r>
            <a:endParaRPr lang="en-GB" b="1" dirty="0"/>
          </a:p>
        </p:txBody>
      </p:sp>
      <p:graphicFrame>
        <p:nvGraphicFramePr>
          <p:cNvPr id="113" name="Chart 112">
            <a:extLst>
              <a:ext uri="{FF2B5EF4-FFF2-40B4-BE49-F238E27FC236}">
                <a16:creationId xmlns:a16="http://schemas.microsoft.com/office/drawing/2014/main" id="{F8487847-BDDA-47B9-B442-924700F49FF8}"/>
              </a:ext>
            </a:extLst>
          </p:cNvPr>
          <p:cNvGraphicFramePr/>
          <p:nvPr>
            <p:extLst>
              <p:ext uri="{D42A27DB-BD31-4B8C-83A1-F6EECF244321}">
                <p14:modId xmlns:p14="http://schemas.microsoft.com/office/powerpoint/2010/main" val="2710423106"/>
              </p:ext>
            </p:extLst>
          </p:nvPr>
        </p:nvGraphicFramePr>
        <p:xfrm>
          <a:off x="920046" y="2050933"/>
          <a:ext cx="944450" cy="1247501"/>
        </p:xfrm>
        <a:graphic>
          <a:graphicData uri="http://schemas.openxmlformats.org/drawingml/2006/chart">
            <c:chart xmlns:c="http://schemas.openxmlformats.org/drawingml/2006/chart" xmlns:r="http://schemas.openxmlformats.org/officeDocument/2006/relationships" r:id="rId14"/>
          </a:graphicData>
        </a:graphic>
      </p:graphicFrame>
      <p:sp>
        <p:nvSpPr>
          <p:cNvPr id="115" name="TextBox 114">
            <a:extLst>
              <a:ext uri="{FF2B5EF4-FFF2-40B4-BE49-F238E27FC236}">
                <a16:creationId xmlns:a16="http://schemas.microsoft.com/office/drawing/2014/main" id="{7A0AC296-9747-45C8-85EB-2F397A6A7457}"/>
              </a:ext>
            </a:extLst>
          </p:cNvPr>
          <p:cNvSpPr txBox="1"/>
          <p:nvPr/>
        </p:nvSpPr>
        <p:spPr>
          <a:xfrm>
            <a:off x="1157271" y="2474628"/>
            <a:ext cx="470000" cy="400110"/>
          </a:xfrm>
          <a:prstGeom prst="rect">
            <a:avLst/>
          </a:prstGeom>
          <a:noFill/>
        </p:spPr>
        <p:txBody>
          <a:bodyPr wrap="none" rtlCol="0">
            <a:spAutoFit/>
          </a:bodyPr>
          <a:lstStyle/>
          <a:p>
            <a:pPr algn="ctr"/>
            <a:r>
              <a:rPr lang="en-GB" sz="2000" b="1" dirty="0"/>
              <a:t>10</a:t>
            </a:r>
            <a:endParaRPr lang="en-GB" b="1" dirty="0"/>
          </a:p>
        </p:txBody>
      </p:sp>
      <p:graphicFrame>
        <p:nvGraphicFramePr>
          <p:cNvPr id="116" name="Chart 115">
            <a:extLst>
              <a:ext uri="{FF2B5EF4-FFF2-40B4-BE49-F238E27FC236}">
                <a16:creationId xmlns:a16="http://schemas.microsoft.com/office/drawing/2014/main" id="{17919BA9-BCCA-416B-B4EB-C2BA1C6D31BD}"/>
              </a:ext>
            </a:extLst>
          </p:cNvPr>
          <p:cNvGraphicFramePr/>
          <p:nvPr>
            <p:extLst>
              <p:ext uri="{D42A27DB-BD31-4B8C-83A1-F6EECF244321}">
                <p14:modId xmlns:p14="http://schemas.microsoft.com/office/powerpoint/2010/main" val="2810264444"/>
              </p:ext>
            </p:extLst>
          </p:nvPr>
        </p:nvGraphicFramePr>
        <p:xfrm>
          <a:off x="1763788" y="1035247"/>
          <a:ext cx="944450" cy="1247501"/>
        </p:xfrm>
        <a:graphic>
          <a:graphicData uri="http://schemas.openxmlformats.org/drawingml/2006/chart">
            <c:chart xmlns:c="http://schemas.openxmlformats.org/drawingml/2006/chart" xmlns:r="http://schemas.openxmlformats.org/officeDocument/2006/relationships" r:id="rId15"/>
          </a:graphicData>
        </a:graphic>
      </p:graphicFrame>
      <p:sp>
        <p:nvSpPr>
          <p:cNvPr id="118" name="TextBox 117">
            <a:extLst>
              <a:ext uri="{FF2B5EF4-FFF2-40B4-BE49-F238E27FC236}">
                <a16:creationId xmlns:a16="http://schemas.microsoft.com/office/drawing/2014/main" id="{F1B26478-05D3-4A26-ABCA-7DFD8736FCFE}"/>
              </a:ext>
            </a:extLst>
          </p:cNvPr>
          <p:cNvSpPr txBox="1"/>
          <p:nvPr/>
        </p:nvSpPr>
        <p:spPr>
          <a:xfrm>
            <a:off x="2008098" y="1458942"/>
            <a:ext cx="455830" cy="400110"/>
          </a:xfrm>
          <a:prstGeom prst="rect">
            <a:avLst/>
          </a:prstGeom>
          <a:noFill/>
        </p:spPr>
        <p:txBody>
          <a:bodyPr wrap="none" rtlCol="0">
            <a:spAutoFit/>
          </a:bodyPr>
          <a:lstStyle/>
          <a:p>
            <a:pPr algn="ctr"/>
            <a:r>
              <a:rPr lang="en-GB" sz="2000" b="1" dirty="0"/>
              <a:t>11</a:t>
            </a:r>
            <a:endParaRPr lang="en-GB" b="1" dirty="0"/>
          </a:p>
        </p:txBody>
      </p:sp>
      <p:sp>
        <p:nvSpPr>
          <p:cNvPr id="13" name="Rectangle 12">
            <a:extLst>
              <a:ext uri="{FF2B5EF4-FFF2-40B4-BE49-F238E27FC236}">
                <a16:creationId xmlns:a16="http://schemas.microsoft.com/office/drawing/2014/main" id="{50B90408-B2C2-44FF-A8F9-724864263CED}"/>
              </a:ext>
            </a:extLst>
          </p:cNvPr>
          <p:cNvSpPr/>
          <p:nvPr/>
        </p:nvSpPr>
        <p:spPr>
          <a:xfrm>
            <a:off x="6564270" y="1031285"/>
            <a:ext cx="5518979" cy="516302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6636383" y="1523112"/>
            <a:ext cx="53954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DAF823B-1457-4AE6-9DDA-3C14DE64B132}"/>
              </a:ext>
            </a:extLst>
          </p:cNvPr>
          <p:cNvSpPr txBox="1"/>
          <p:nvPr/>
        </p:nvSpPr>
        <p:spPr>
          <a:xfrm>
            <a:off x="6716758" y="1565456"/>
            <a:ext cx="5264357" cy="4431983"/>
          </a:xfrm>
          <a:prstGeom prst="rect">
            <a:avLst/>
          </a:prstGeom>
          <a:noFill/>
        </p:spPr>
        <p:txBody>
          <a:bodyPr wrap="square" rtlCol="0">
            <a:spAutoFit/>
          </a:bodyPr>
          <a:lstStyle/>
          <a:p>
            <a:pPr marL="288000" indent="-288000">
              <a:spcBef>
                <a:spcPts val="600"/>
              </a:spcBef>
              <a:spcAft>
                <a:spcPts val="600"/>
              </a:spcAft>
              <a:buAutoNum type="arabicPeriod"/>
            </a:pPr>
            <a:r>
              <a:rPr lang="en-GB" sz="1300" dirty="0"/>
              <a:t>Provision of integrated, people-</a:t>
            </a:r>
            <a:r>
              <a:rPr lang="en-GB" sz="1300" dirty="0" err="1"/>
              <a:t>centered</a:t>
            </a:r>
            <a:r>
              <a:rPr lang="en-GB" sz="1300" dirty="0"/>
              <a:t>, high-quality services</a:t>
            </a:r>
          </a:p>
          <a:p>
            <a:pPr marL="288000" indent="-288000">
              <a:spcBef>
                <a:spcPts val="600"/>
              </a:spcBef>
              <a:spcAft>
                <a:spcPts val="600"/>
              </a:spcAft>
              <a:buAutoNum type="arabicPeriod"/>
            </a:pPr>
            <a:r>
              <a:rPr lang="en-GB" sz="1300" dirty="0"/>
              <a:t>Provision of integrated supportive supervision</a:t>
            </a:r>
          </a:p>
          <a:p>
            <a:pPr marL="288000" indent="-288000">
              <a:spcBef>
                <a:spcPts val="600"/>
              </a:spcBef>
              <a:spcAft>
                <a:spcPts val="600"/>
              </a:spcAft>
              <a:buAutoNum type="arabicPeriod"/>
            </a:pPr>
            <a:r>
              <a:rPr lang="en-GB" sz="1300" dirty="0"/>
              <a:t>HTM integrated services offered to pregnant women</a:t>
            </a:r>
          </a:p>
          <a:p>
            <a:pPr marL="288000" indent="-288000">
              <a:spcBef>
                <a:spcPts val="600"/>
              </a:spcBef>
              <a:spcAft>
                <a:spcPts val="600"/>
              </a:spcAft>
              <a:buAutoNum type="arabicPeriod"/>
            </a:pPr>
            <a:r>
              <a:rPr lang="en-GB" sz="1300" dirty="0"/>
              <a:t>Systems readiness for CHWs</a:t>
            </a:r>
          </a:p>
          <a:p>
            <a:pPr marL="288000" indent="-288000">
              <a:spcBef>
                <a:spcPts val="600"/>
              </a:spcBef>
              <a:spcAft>
                <a:spcPts val="600"/>
              </a:spcAft>
              <a:buAutoNum type="arabicPeriod"/>
            </a:pPr>
            <a:r>
              <a:rPr lang="en-GB" sz="1300" dirty="0"/>
              <a:t>Composite facility level indicator for effective services</a:t>
            </a:r>
          </a:p>
          <a:p>
            <a:pPr marL="288000" indent="-288000">
              <a:spcBef>
                <a:spcPts val="600"/>
              </a:spcBef>
              <a:spcAft>
                <a:spcPts val="600"/>
              </a:spcAft>
              <a:buAutoNum type="arabicPeriod"/>
            </a:pPr>
            <a:r>
              <a:rPr lang="en-GB" sz="1300" dirty="0"/>
              <a:t>% of community health workers remunerated on time and in-full</a:t>
            </a:r>
          </a:p>
          <a:p>
            <a:pPr marL="288000" indent="-288000">
              <a:spcBef>
                <a:spcPts val="600"/>
              </a:spcBef>
              <a:spcAft>
                <a:spcPts val="600"/>
              </a:spcAft>
              <a:buAutoNum type="arabicPeriod"/>
            </a:pPr>
            <a:r>
              <a:rPr lang="en-GB" sz="1300" dirty="0"/>
              <a:t>% of facilities with community-led monitoring mechanism</a:t>
            </a:r>
          </a:p>
          <a:p>
            <a:pPr marL="288000" indent="-288000">
              <a:spcBef>
                <a:spcPts val="600"/>
              </a:spcBef>
              <a:spcAft>
                <a:spcPts val="600"/>
              </a:spcAft>
              <a:buAutoNum type="arabicPeriod"/>
            </a:pPr>
            <a:r>
              <a:rPr lang="en-GB" sz="1300" dirty="0"/>
              <a:t>% of facilities with clinical guidelines for HIV, TB, malaria and/or PHC</a:t>
            </a:r>
          </a:p>
          <a:p>
            <a:pPr marL="288000" indent="-288000">
              <a:spcBef>
                <a:spcPts val="600"/>
              </a:spcBef>
              <a:spcAft>
                <a:spcPts val="600"/>
              </a:spcAft>
              <a:buAutoNum type="arabicPeriod"/>
            </a:pPr>
            <a:r>
              <a:rPr lang="en-GB" sz="1300" dirty="0"/>
              <a:t>% of facilities able to provide oxygen therapy related services among those providing the service</a:t>
            </a:r>
          </a:p>
          <a:p>
            <a:pPr marL="288000" indent="-288000">
              <a:spcBef>
                <a:spcPts val="600"/>
              </a:spcBef>
              <a:spcAft>
                <a:spcPts val="600"/>
              </a:spcAft>
              <a:buAutoNum type="arabicPeriod"/>
            </a:pPr>
            <a:r>
              <a:rPr lang="en-GB" sz="1300" dirty="0"/>
              <a:t>% of facilities that have an appropriate set of diagnostics for their healthcare facility level</a:t>
            </a:r>
          </a:p>
          <a:p>
            <a:pPr marL="288000" indent="-288000">
              <a:spcBef>
                <a:spcPts val="600"/>
              </a:spcBef>
              <a:spcAft>
                <a:spcPts val="600"/>
              </a:spcAft>
              <a:buAutoNum type="arabicPeriod"/>
            </a:pPr>
            <a:r>
              <a:rPr lang="en-GB" sz="1300" dirty="0"/>
              <a:t>Vacancy rate: Ratio of unfilled posts to total number of posts</a:t>
            </a:r>
          </a:p>
        </p:txBody>
      </p:sp>
      <p:sp>
        <p:nvSpPr>
          <p:cNvPr id="80" name="TextBox 79">
            <a:extLst>
              <a:ext uri="{FF2B5EF4-FFF2-40B4-BE49-F238E27FC236}">
                <a16:creationId xmlns:a16="http://schemas.microsoft.com/office/drawing/2014/main" id="{549EDD33-D1C7-4B4F-89CC-EF19992C51AF}"/>
              </a:ext>
            </a:extLst>
          </p:cNvPr>
          <p:cNvSpPr txBox="1"/>
          <p:nvPr/>
        </p:nvSpPr>
        <p:spPr>
          <a:xfrm>
            <a:off x="6680808" y="1142214"/>
            <a:ext cx="5300308" cy="338554"/>
          </a:xfrm>
          <a:prstGeom prst="rect">
            <a:avLst/>
          </a:prstGeom>
          <a:noFill/>
        </p:spPr>
        <p:txBody>
          <a:bodyPr wrap="square" rtlCol="0">
            <a:spAutoFit/>
          </a:bodyPr>
          <a:lstStyle/>
          <a:p>
            <a:pPr>
              <a:spcBef>
                <a:spcPts val="600"/>
              </a:spcBef>
              <a:spcAft>
                <a:spcPts val="600"/>
              </a:spcAft>
            </a:pPr>
            <a:r>
              <a:rPr lang="en-GB" sz="1600" b="1" dirty="0"/>
              <a:t>11 </a:t>
            </a:r>
            <a:r>
              <a:rPr lang="en-GB" sz="1600" b="1" dirty="0" err="1"/>
              <a:t>tHFA</a:t>
            </a:r>
            <a:r>
              <a:rPr lang="en-GB" sz="1600" b="1" dirty="0"/>
              <a:t> Indicators</a:t>
            </a:r>
          </a:p>
        </p:txBody>
      </p:sp>
      <p:pic>
        <p:nvPicPr>
          <p:cNvPr id="4" name="Picture 3" descr="A building with a red cross on top&#10;&#10;Description automatically generated">
            <a:extLst>
              <a:ext uri="{FF2B5EF4-FFF2-40B4-BE49-F238E27FC236}">
                <a16:creationId xmlns:a16="http://schemas.microsoft.com/office/drawing/2014/main" id="{93C1D8BE-1E2B-4179-8A62-4087240FDD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26134" y="2195147"/>
            <a:ext cx="2193919" cy="2193919"/>
          </a:xfrm>
          <a:prstGeom prst="rect">
            <a:avLst/>
          </a:prstGeom>
        </p:spPr>
      </p:pic>
      <p:sp>
        <p:nvSpPr>
          <p:cNvPr id="81" name="TextBox 80">
            <a:extLst>
              <a:ext uri="{FF2B5EF4-FFF2-40B4-BE49-F238E27FC236}">
                <a16:creationId xmlns:a16="http://schemas.microsoft.com/office/drawing/2014/main" id="{745ACAD3-3051-4862-96C6-BF4478BF3BC4}"/>
              </a:ext>
            </a:extLst>
          </p:cNvPr>
          <p:cNvSpPr txBox="1"/>
          <p:nvPr/>
        </p:nvSpPr>
        <p:spPr>
          <a:xfrm>
            <a:off x="2714454" y="4444703"/>
            <a:ext cx="1817279" cy="461665"/>
          </a:xfrm>
          <a:prstGeom prst="rect">
            <a:avLst/>
          </a:prstGeom>
          <a:noFill/>
        </p:spPr>
        <p:txBody>
          <a:bodyPr wrap="square" rtlCol="0">
            <a:spAutoFit/>
          </a:bodyPr>
          <a:lstStyle/>
          <a:p>
            <a:pPr algn="ctr">
              <a:spcBef>
                <a:spcPts val="600"/>
              </a:spcBef>
              <a:spcAft>
                <a:spcPts val="600"/>
              </a:spcAft>
            </a:pPr>
            <a:r>
              <a:rPr lang="en-GB" sz="2400" b="1" dirty="0"/>
              <a:t>Malawi</a:t>
            </a:r>
          </a:p>
        </p:txBody>
      </p:sp>
      <p:sp>
        <p:nvSpPr>
          <p:cNvPr id="82" name="Rectangle 81">
            <a:extLst>
              <a:ext uri="{FF2B5EF4-FFF2-40B4-BE49-F238E27FC236}">
                <a16:creationId xmlns:a16="http://schemas.microsoft.com/office/drawing/2014/main" id="{993503C0-AFB1-418B-B03A-4ACBCF322FDD}"/>
              </a:ext>
            </a:extLst>
          </p:cNvPr>
          <p:cNvSpPr/>
          <p:nvPr/>
        </p:nvSpPr>
        <p:spPr>
          <a:xfrm>
            <a:off x="5207264" y="6052355"/>
            <a:ext cx="6015826" cy="59360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Add chart to show all indicator scores on this page</a:t>
            </a:r>
          </a:p>
        </p:txBody>
      </p:sp>
    </p:spTree>
    <p:extLst>
      <p:ext uri="{BB962C8B-B14F-4D97-AF65-F5344CB8AC3E}">
        <p14:creationId xmlns:p14="http://schemas.microsoft.com/office/powerpoint/2010/main" val="99079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9166D16-B5C2-4579-8585-314BAB1CB8CA}"/>
              </a:ext>
            </a:extLst>
          </p:cNvPr>
          <p:cNvSpPr/>
          <p:nvPr/>
        </p:nvSpPr>
        <p:spPr>
          <a:xfrm>
            <a:off x="4555237" y="1007653"/>
            <a:ext cx="7528011" cy="4542755"/>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0B90408-B2C2-44FF-A8F9-724864263CED}"/>
              </a:ext>
            </a:extLst>
          </p:cNvPr>
          <p:cNvSpPr/>
          <p:nvPr/>
        </p:nvSpPr>
        <p:spPr>
          <a:xfrm>
            <a:off x="160185" y="1007654"/>
            <a:ext cx="4251140" cy="530604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95850"/>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Bef>
                <a:spcPts val="600"/>
              </a:spcBef>
              <a:spcAft>
                <a:spcPts val="600"/>
              </a:spcAft>
            </a:pPr>
            <a:r>
              <a:rPr lang="en-GB" sz="2400" dirty="0"/>
              <a:t> KPI 1 : Provision of integrated, people-</a:t>
            </a:r>
            <a:r>
              <a:rPr lang="en-GB" sz="2400" dirty="0" err="1"/>
              <a:t>centered</a:t>
            </a:r>
            <a:r>
              <a:rPr lang="en-GB" sz="2400" dirty="0"/>
              <a:t>, high-quality services</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18</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extLst>
              <p:ext uri="{D42A27DB-BD31-4B8C-83A1-F6EECF244321}">
                <p14:modId xmlns:p14="http://schemas.microsoft.com/office/powerpoint/2010/main" val="2283878369"/>
              </p:ext>
            </p:extLst>
          </p:nvPr>
        </p:nvGraphicFramePr>
        <p:xfrm>
          <a:off x="604306" y="1480768"/>
          <a:ext cx="3362898" cy="2635956"/>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4582149" y="1447069"/>
            <a:ext cx="74496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49EDD33-D1C7-4B4F-89CC-EF19992C51AF}"/>
              </a:ext>
            </a:extLst>
          </p:cNvPr>
          <p:cNvSpPr txBox="1"/>
          <p:nvPr/>
        </p:nvSpPr>
        <p:spPr>
          <a:xfrm>
            <a:off x="4662791" y="1066171"/>
            <a:ext cx="7318325" cy="338554"/>
          </a:xfrm>
          <a:prstGeom prst="rect">
            <a:avLst/>
          </a:prstGeom>
          <a:noFill/>
        </p:spPr>
        <p:txBody>
          <a:bodyPr wrap="square" rtlCol="0">
            <a:spAutoFit/>
          </a:bodyPr>
          <a:lstStyle/>
          <a:p>
            <a:pPr>
              <a:spcBef>
                <a:spcPts val="600"/>
              </a:spcBef>
              <a:spcAft>
                <a:spcPts val="600"/>
              </a:spcAft>
            </a:pPr>
            <a:r>
              <a:rPr lang="en-GB" sz="1600" b="1" dirty="0"/>
              <a:t>11 </a:t>
            </a:r>
            <a:r>
              <a:rPr lang="en-GB" sz="1600" b="1" dirty="0" err="1"/>
              <a:t>tHFA</a:t>
            </a:r>
            <a:r>
              <a:rPr lang="en-GB" sz="1600" b="1" dirty="0"/>
              <a:t> Indicators</a:t>
            </a:r>
          </a:p>
        </p:txBody>
      </p:sp>
      <p:graphicFrame>
        <p:nvGraphicFramePr>
          <p:cNvPr id="82" name="Chart 81">
            <a:extLst>
              <a:ext uri="{FF2B5EF4-FFF2-40B4-BE49-F238E27FC236}">
                <a16:creationId xmlns:a16="http://schemas.microsoft.com/office/drawing/2014/main" id="{A414131B-6382-4347-BBAD-911BA5B836FD}"/>
              </a:ext>
            </a:extLst>
          </p:cNvPr>
          <p:cNvGraphicFramePr/>
          <p:nvPr>
            <p:extLst>
              <p:ext uri="{D42A27DB-BD31-4B8C-83A1-F6EECF244321}">
                <p14:modId xmlns:p14="http://schemas.microsoft.com/office/powerpoint/2010/main" val="4096583753"/>
              </p:ext>
            </p:extLst>
          </p:nvPr>
        </p:nvGraphicFramePr>
        <p:xfrm>
          <a:off x="222240" y="4171898"/>
          <a:ext cx="1840819" cy="1799144"/>
        </p:xfrm>
        <a:graphic>
          <a:graphicData uri="http://schemas.openxmlformats.org/drawingml/2006/chart">
            <c:chart xmlns:c="http://schemas.openxmlformats.org/drawingml/2006/chart" xmlns:r="http://schemas.openxmlformats.org/officeDocument/2006/relationships" r:id="rId6"/>
          </a:graphicData>
        </a:graphic>
      </p:graphicFrame>
      <p:sp>
        <p:nvSpPr>
          <p:cNvPr id="86" name="Rectangle 85">
            <a:extLst>
              <a:ext uri="{FF2B5EF4-FFF2-40B4-BE49-F238E27FC236}">
                <a16:creationId xmlns:a16="http://schemas.microsoft.com/office/drawing/2014/main" id="{12A7A32F-2A00-4722-97C2-3FCEDB47A07D}"/>
              </a:ext>
            </a:extLst>
          </p:cNvPr>
          <p:cNvSpPr/>
          <p:nvPr/>
        </p:nvSpPr>
        <p:spPr>
          <a:xfrm>
            <a:off x="4555237" y="5669280"/>
            <a:ext cx="7528010" cy="75895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Add chart to show all indicator scores on this page</a:t>
            </a:r>
          </a:p>
        </p:txBody>
      </p:sp>
      <p:cxnSp>
        <p:nvCxnSpPr>
          <p:cNvPr id="87" name="Straight Connector 86">
            <a:extLst>
              <a:ext uri="{FF2B5EF4-FFF2-40B4-BE49-F238E27FC236}">
                <a16:creationId xmlns:a16="http://schemas.microsoft.com/office/drawing/2014/main" id="{9570E63A-F846-4D2A-9007-EDC88D30AB8F}"/>
              </a:ext>
            </a:extLst>
          </p:cNvPr>
          <p:cNvCxnSpPr>
            <a:cxnSpLocks/>
          </p:cNvCxnSpPr>
          <p:nvPr/>
        </p:nvCxnSpPr>
        <p:spPr>
          <a:xfrm>
            <a:off x="185206" y="1447069"/>
            <a:ext cx="4201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5E03D2B-16D1-4AB0-89C7-82EA43BF1FEA}"/>
              </a:ext>
            </a:extLst>
          </p:cNvPr>
          <p:cNvSpPr txBox="1"/>
          <p:nvPr/>
        </p:nvSpPr>
        <p:spPr>
          <a:xfrm>
            <a:off x="222240" y="1066171"/>
            <a:ext cx="4127030" cy="338554"/>
          </a:xfrm>
          <a:prstGeom prst="rect">
            <a:avLst/>
          </a:prstGeom>
          <a:noFill/>
        </p:spPr>
        <p:txBody>
          <a:bodyPr wrap="square" rtlCol="0">
            <a:spAutoFit/>
          </a:bodyPr>
          <a:lstStyle/>
          <a:p>
            <a:pPr>
              <a:spcBef>
                <a:spcPts val="600"/>
              </a:spcBef>
              <a:spcAft>
                <a:spcPts val="600"/>
              </a:spcAft>
            </a:pPr>
            <a:r>
              <a:rPr lang="en-GB" sz="1600" b="1" dirty="0"/>
              <a:t>Country level indicator</a:t>
            </a:r>
          </a:p>
        </p:txBody>
      </p:sp>
      <p:graphicFrame>
        <p:nvGraphicFramePr>
          <p:cNvPr id="89" name="Chart 88">
            <a:extLst>
              <a:ext uri="{FF2B5EF4-FFF2-40B4-BE49-F238E27FC236}">
                <a16:creationId xmlns:a16="http://schemas.microsoft.com/office/drawing/2014/main" id="{FEE28285-81CA-4F43-B4C9-5C936FC60816}"/>
              </a:ext>
            </a:extLst>
          </p:cNvPr>
          <p:cNvGraphicFramePr/>
          <p:nvPr>
            <p:extLst>
              <p:ext uri="{D42A27DB-BD31-4B8C-83A1-F6EECF244321}">
                <p14:modId xmlns:p14="http://schemas.microsoft.com/office/powerpoint/2010/main" val="2607182624"/>
              </p:ext>
            </p:extLst>
          </p:nvPr>
        </p:nvGraphicFramePr>
        <p:xfrm>
          <a:off x="2505906" y="4171898"/>
          <a:ext cx="1840819" cy="1799144"/>
        </p:xfrm>
        <a:graphic>
          <a:graphicData uri="http://schemas.openxmlformats.org/drawingml/2006/chart">
            <c:chart xmlns:c="http://schemas.openxmlformats.org/drawingml/2006/chart" xmlns:r="http://schemas.openxmlformats.org/officeDocument/2006/relationships" r:id="rId7"/>
          </a:graphicData>
        </a:graphic>
      </p:graphicFrame>
      <p:sp>
        <p:nvSpPr>
          <p:cNvPr id="90" name="TextBox 89">
            <a:extLst>
              <a:ext uri="{FF2B5EF4-FFF2-40B4-BE49-F238E27FC236}">
                <a16:creationId xmlns:a16="http://schemas.microsoft.com/office/drawing/2014/main" id="{3A1411BA-337D-4147-80F1-225EBD3C3719}"/>
              </a:ext>
            </a:extLst>
          </p:cNvPr>
          <p:cNvSpPr txBox="1"/>
          <p:nvPr/>
        </p:nvSpPr>
        <p:spPr>
          <a:xfrm>
            <a:off x="222240" y="5924875"/>
            <a:ext cx="1717198" cy="276999"/>
          </a:xfrm>
          <a:prstGeom prst="rect">
            <a:avLst/>
          </a:prstGeom>
          <a:noFill/>
        </p:spPr>
        <p:txBody>
          <a:bodyPr wrap="square" rtlCol="0">
            <a:spAutoFit/>
          </a:bodyPr>
          <a:lstStyle/>
          <a:p>
            <a:pPr algn="ctr">
              <a:spcBef>
                <a:spcPts val="600"/>
              </a:spcBef>
              <a:spcAft>
                <a:spcPts val="600"/>
              </a:spcAft>
            </a:pPr>
            <a:r>
              <a:rPr lang="en-GB" sz="1200" dirty="0"/>
              <a:t>People-centeredness</a:t>
            </a:r>
          </a:p>
        </p:txBody>
      </p:sp>
      <p:sp>
        <p:nvSpPr>
          <p:cNvPr id="91" name="TextBox 90">
            <a:extLst>
              <a:ext uri="{FF2B5EF4-FFF2-40B4-BE49-F238E27FC236}">
                <a16:creationId xmlns:a16="http://schemas.microsoft.com/office/drawing/2014/main" id="{0136B833-1CD6-4ABF-8936-D1C865D84B90}"/>
              </a:ext>
            </a:extLst>
          </p:cNvPr>
          <p:cNvSpPr txBox="1"/>
          <p:nvPr/>
        </p:nvSpPr>
        <p:spPr>
          <a:xfrm>
            <a:off x="2674188" y="5832542"/>
            <a:ext cx="1548915" cy="461665"/>
          </a:xfrm>
          <a:prstGeom prst="rect">
            <a:avLst/>
          </a:prstGeom>
          <a:noFill/>
        </p:spPr>
        <p:txBody>
          <a:bodyPr wrap="square" rtlCol="0">
            <a:spAutoFit/>
          </a:bodyPr>
          <a:lstStyle/>
          <a:p>
            <a:pPr algn="ctr">
              <a:spcBef>
                <a:spcPts val="600"/>
              </a:spcBef>
              <a:spcAft>
                <a:spcPts val="600"/>
              </a:spcAft>
            </a:pPr>
            <a:r>
              <a:rPr lang="en-GB" sz="1200" dirty="0"/>
              <a:t>Health worker competence</a:t>
            </a:r>
          </a:p>
        </p:txBody>
      </p:sp>
      <p:graphicFrame>
        <p:nvGraphicFramePr>
          <p:cNvPr id="10" name="Chart 9">
            <a:extLst>
              <a:ext uri="{FF2B5EF4-FFF2-40B4-BE49-F238E27FC236}">
                <a16:creationId xmlns:a16="http://schemas.microsoft.com/office/drawing/2014/main" id="{64EFDE24-4E9B-4631-8A08-B6C96F6BCA68}"/>
              </a:ext>
            </a:extLst>
          </p:cNvPr>
          <p:cNvGraphicFramePr/>
          <p:nvPr>
            <p:extLst>
              <p:ext uri="{D42A27DB-BD31-4B8C-83A1-F6EECF244321}">
                <p14:modId xmlns:p14="http://schemas.microsoft.com/office/powerpoint/2010/main" val="3279819776"/>
              </p:ext>
            </p:extLst>
          </p:nvPr>
        </p:nvGraphicFramePr>
        <p:xfrm>
          <a:off x="6096000" y="1560667"/>
          <a:ext cx="5935814" cy="125237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2" name="Chart 91">
            <a:extLst>
              <a:ext uri="{FF2B5EF4-FFF2-40B4-BE49-F238E27FC236}">
                <a16:creationId xmlns:a16="http://schemas.microsoft.com/office/drawing/2014/main" id="{AD37689D-10D0-4E81-960F-6B0407AA942D}"/>
              </a:ext>
            </a:extLst>
          </p:cNvPr>
          <p:cNvGraphicFramePr/>
          <p:nvPr>
            <p:extLst>
              <p:ext uri="{D42A27DB-BD31-4B8C-83A1-F6EECF244321}">
                <p14:modId xmlns:p14="http://schemas.microsoft.com/office/powerpoint/2010/main" val="3566479634"/>
              </p:ext>
            </p:extLst>
          </p:nvPr>
        </p:nvGraphicFramePr>
        <p:xfrm>
          <a:off x="6020822" y="4109133"/>
          <a:ext cx="6010992" cy="143977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93" name="Chart 92">
            <a:extLst>
              <a:ext uri="{FF2B5EF4-FFF2-40B4-BE49-F238E27FC236}">
                <a16:creationId xmlns:a16="http://schemas.microsoft.com/office/drawing/2014/main" id="{CB7D7731-E58B-4B18-87F3-9B276552B57F}"/>
              </a:ext>
            </a:extLst>
          </p:cNvPr>
          <p:cNvGraphicFramePr/>
          <p:nvPr>
            <p:extLst>
              <p:ext uri="{D42A27DB-BD31-4B8C-83A1-F6EECF244321}">
                <p14:modId xmlns:p14="http://schemas.microsoft.com/office/powerpoint/2010/main" val="3363251947"/>
              </p:ext>
            </p:extLst>
          </p:nvPr>
        </p:nvGraphicFramePr>
        <p:xfrm>
          <a:off x="6020822" y="2834900"/>
          <a:ext cx="6010992" cy="1252376"/>
        </p:xfrm>
        <a:graphic>
          <a:graphicData uri="http://schemas.openxmlformats.org/drawingml/2006/chart">
            <c:chart xmlns:c="http://schemas.openxmlformats.org/drawingml/2006/chart" xmlns:r="http://schemas.openxmlformats.org/officeDocument/2006/relationships" r:id="rId10"/>
          </a:graphicData>
        </a:graphic>
      </p:graphicFrame>
      <p:grpSp>
        <p:nvGrpSpPr>
          <p:cNvPr id="94" name="Group 93">
            <a:extLst>
              <a:ext uri="{FF2B5EF4-FFF2-40B4-BE49-F238E27FC236}">
                <a16:creationId xmlns:a16="http://schemas.microsoft.com/office/drawing/2014/main" id="{FE6BA20B-9966-443D-92FF-2143FF2B2F51}"/>
              </a:ext>
            </a:extLst>
          </p:cNvPr>
          <p:cNvGrpSpPr/>
          <p:nvPr/>
        </p:nvGrpSpPr>
        <p:grpSpPr>
          <a:xfrm>
            <a:off x="4591875" y="2480456"/>
            <a:ext cx="2282825" cy="588963"/>
            <a:chOff x="5068357" y="4216003"/>
            <a:chExt cx="2282627" cy="964883"/>
          </a:xfrm>
          <a:solidFill>
            <a:srgbClr val="C30C3E"/>
          </a:solidFill>
        </p:grpSpPr>
        <p:sp>
          <p:nvSpPr>
            <p:cNvPr id="109" name="Rounded Rectangle 124">
              <a:extLst>
                <a:ext uri="{FF2B5EF4-FFF2-40B4-BE49-F238E27FC236}">
                  <a16:creationId xmlns:a16="http://schemas.microsoft.com/office/drawing/2014/main" id="{09F4C969-7FA5-44E4-BDBD-3C83F335A923}"/>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112" name="Picture 111">
              <a:extLst>
                <a:ext uri="{FF2B5EF4-FFF2-40B4-BE49-F238E27FC236}">
                  <a16:creationId xmlns:a16="http://schemas.microsoft.com/office/drawing/2014/main" id="{35083E9B-1361-4CBA-AD1D-8571FD3CF5A7}"/>
                </a:ext>
              </a:extLst>
            </p:cNvPr>
            <p:cNvPicPr>
              <a:picLocks noChangeAspect="1"/>
            </p:cNvPicPr>
            <p:nvPr/>
          </p:nvPicPr>
          <p:blipFill>
            <a:blip r:embed="rId11">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114" name="Group 113">
            <a:extLst>
              <a:ext uri="{FF2B5EF4-FFF2-40B4-BE49-F238E27FC236}">
                <a16:creationId xmlns:a16="http://schemas.microsoft.com/office/drawing/2014/main" id="{3CBDA7E3-9E14-4FDE-822B-B5ED830902E0}"/>
              </a:ext>
            </a:extLst>
          </p:cNvPr>
          <p:cNvGrpSpPr/>
          <p:nvPr/>
        </p:nvGrpSpPr>
        <p:grpSpPr>
          <a:xfrm>
            <a:off x="4591875" y="1688294"/>
            <a:ext cx="2282825" cy="561975"/>
            <a:chOff x="5068357" y="2990850"/>
            <a:chExt cx="2282627" cy="964883"/>
          </a:xfrm>
          <a:solidFill>
            <a:schemeClr val="accent2"/>
          </a:solidFill>
        </p:grpSpPr>
        <p:sp>
          <p:nvSpPr>
            <p:cNvPr id="117" name="Rounded Rectangle 123">
              <a:extLst>
                <a:ext uri="{FF2B5EF4-FFF2-40B4-BE49-F238E27FC236}">
                  <a16:creationId xmlns:a16="http://schemas.microsoft.com/office/drawing/2014/main" id="{D63352D3-F318-457F-B163-7059725CD788}"/>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119" name="Picture 118">
              <a:extLst>
                <a:ext uri="{FF2B5EF4-FFF2-40B4-BE49-F238E27FC236}">
                  <a16:creationId xmlns:a16="http://schemas.microsoft.com/office/drawing/2014/main" id="{B062C421-4AC6-4FC4-AE77-9705FAC2D508}"/>
                </a:ext>
              </a:extLst>
            </p:cNvPr>
            <p:cNvPicPr>
              <a:picLocks noChangeAspect="1"/>
            </p:cNvPicPr>
            <p:nvPr/>
          </p:nvPicPr>
          <p:blipFill>
            <a:blip r:embed="rId12">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grpSp>
        <p:nvGrpSpPr>
          <p:cNvPr id="120" name="Group 119">
            <a:extLst>
              <a:ext uri="{FF2B5EF4-FFF2-40B4-BE49-F238E27FC236}">
                <a16:creationId xmlns:a16="http://schemas.microsoft.com/office/drawing/2014/main" id="{37CF1A4C-AB65-4E44-AECB-08D1C25AA75D}"/>
              </a:ext>
            </a:extLst>
          </p:cNvPr>
          <p:cNvGrpSpPr/>
          <p:nvPr/>
        </p:nvGrpSpPr>
        <p:grpSpPr>
          <a:xfrm>
            <a:off x="4582153" y="4474570"/>
            <a:ext cx="1294757" cy="596900"/>
            <a:chOff x="5068358" y="5441155"/>
            <a:chExt cx="1294644" cy="964883"/>
          </a:xfrm>
          <a:solidFill>
            <a:srgbClr val="F9E1A7"/>
          </a:solidFill>
        </p:grpSpPr>
        <p:sp>
          <p:nvSpPr>
            <p:cNvPr id="121" name="Rounded Rectangle 125">
              <a:extLst>
                <a:ext uri="{FF2B5EF4-FFF2-40B4-BE49-F238E27FC236}">
                  <a16:creationId xmlns:a16="http://schemas.microsoft.com/office/drawing/2014/main" id="{B42BE2C6-807C-4BCB-BC89-0FC4768CD51C}"/>
                </a:ext>
              </a:extLst>
            </p:cNvPr>
            <p:cNvSpPr/>
            <p:nvPr/>
          </p:nvSpPr>
          <p:spPr>
            <a:xfrm>
              <a:off x="5068358" y="5441155"/>
              <a:ext cx="1294644"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22" name="Picture 121">
              <a:extLst>
                <a:ext uri="{FF2B5EF4-FFF2-40B4-BE49-F238E27FC236}">
                  <a16:creationId xmlns:a16="http://schemas.microsoft.com/office/drawing/2014/main" id="{AC7270BB-04DC-497B-A90F-72B4249A94D6}"/>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5889593" y="5943709"/>
              <a:ext cx="371806" cy="371806"/>
            </a:xfrm>
            <a:prstGeom prst="rect">
              <a:avLst/>
            </a:prstGeom>
            <a:noFill/>
          </p:spPr>
        </p:pic>
      </p:grpSp>
    </p:spTree>
    <p:extLst>
      <p:ext uri="{BB962C8B-B14F-4D97-AF65-F5344CB8AC3E}">
        <p14:creationId xmlns:p14="http://schemas.microsoft.com/office/powerpoint/2010/main" val="4251224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84140A68-8A97-9E93-F243-49F4DAAE54C6}"/>
              </a:ext>
            </a:extLst>
          </p:cNvPr>
          <p:cNvSpPr/>
          <p:nvPr/>
        </p:nvSpPr>
        <p:spPr>
          <a:xfrm>
            <a:off x="1773936" y="1620456"/>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Here we show the break down of the components feeding into the KPI and highlight the ones which are driving the numbers </a:t>
            </a:r>
          </a:p>
          <a:p>
            <a:pPr marL="285750" indent="-285750">
              <a:buFont typeface="Arial" panose="020B0604020202020204" pitchFamily="34" charset="0"/>
              <a:buChar char="•"/>
            </a:pPr>
            <a:r>
              <a:rPr lang="en-US" dirty="0">
                <a:solidFill>
                  <a:schemeClr val="tx1"/>
                </a:solidFill>
              </a:rPr>
              <a:t>Add any qualitative or country specific context or reasoning explaining the values for the components</a:t>
            </a:r>
          </a:p>
        </p:txBody>
      </p:sp>
      <p:sp>
        <p:nvSpPr>
          <p:cNvPr id="5" name="TextBox 4">
            <a:extLst>
              <a:ext uri="{FF2B5EF4-FFF2-40B4-BE49-F238E27FC236}">
                <a16:creationId xmlns:a16="http://schemas.microsoft.com/office/drawing/2014/main" id="{F2EB43DB-D181-2A7E-B1E9-12E8829BE0B7}"/>
              </a:ext>
            </a:extLst>
          </p:cNvPr>
          <p:cNvSpPr txBox="1"/>
          <p:nvPr/>
        </p:nvSpPr>
        <p:spPr>
          <a:xfrm>
            <a:off x="177800" y="129251"/>
            <a:ext cx="4199419" cy="461665"/>
          </a:xfrm>
          <a:prstGeom prst="rect">
            <a:avLst/>
          </a:prstGeom>
          <a:noFill/>
        </p:spPr>
        <p:txBody>
          <a:bodyPr wrap="none" rtlCol="0">
            <a:spAutoFit/>
          </a:bodyPr>
          <a:lstStyle/>
          <a:p>
            <a:r>
              <a:rPr lang="en-US" sz="2400" b="1" dirty="0"/>
              <a:t>RSSH/PP HRH-7: Deep dive</a:t>
            </a:r>
          </a:p>
        </p:txBody>
      </p:sp>
    </p:spTree>
    <p:extLst>
      <p:ext uri="{BB962C8B-B14F-4D97-AF65-F5344CB8AC3E}">
        <p14:creationId xmlns:p14="http://schemas.microsoft.com/office/powerpoint/2010/main" val="2548565419"/>
      </p:ext>
    </p:extLst>
  </p:cSld>
  <p:clrMapOvr>
    <a:masterClrMapping/>
  </p:clrMapOvr>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C8A4-40A2-4B34-8B36-32FEC2C3950E}"/>
              </a:ext>
            </a:extLst>
          </p:cNvPr>
          <p:cNvSpPr>
            <a:spLocks noGrp="1"/>
          </p:cNvSpPr>
          <p:nvPr>
            <p:ph type="title"/>
          </p:nvPr>
        </p:nvSpPr>
        <p:spPr>
          <a:xfrm>
            <a:off x="359388" y="199253"/>
            <a:ext cx="11473224" cy="730788"/>
          </a:xfrm>
        </p:spPr>
        <p:txBody>
          <a:bodyPr/>
          <a:lstStyle/>
          <a:p>
            <a:r>
              <a:rPr lang="en-US" sz="3600" dirty="0"/>
              <a:t>Introduction &amp; objectives</a:t>
            </a:r>
          </a:p>
        </p:txBody>
      </p:sp>
      <p:sp>
        <p:nvSpPr>
          <p:cNvPr id="6" name="Title 3">
            <a:extLst>
              <a:ext uri="{FF2B5EF4-FFF2-40B4-BE49-F238E27FC236}">
                <a16:creationId xmlns:a16="http://schemas.microsoft.com/office/drawing/2014/main" id="{75791142-C7FF-45BD-B77F-8F70C8EFFA62}"/>
              </a:ext>
            </a:extLst>
          </p:cNvPr>
          <p:cNvSpPr txBox="1">
            <a:spLocks/>
          </p:cNvSpPr>
          <p:nvPr/>
        </p:nvSpPr>
        <p:spPr>
          <a:xfrm>
            <a:off x="359388" y="716455"/>
            <a:ext cx="11120044" cy="30471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defRPr/>
            </a:pPr>
            <a:endParaRPr lang="en-US" sz="1500" dirty="0">
              <a:latin typeface="Arial Black"/>
              <a:ea typeface="+mn-ea"/>
              <a:cs typeface="+mn-cs"/>
            </a:endParaRPr>
          </a:p>
        </p:txBody>
      </p:sp>
      <p:sp>
        <p:nvSpPr>
          <p:cNvPr id="4" name="Slide Number Placeholder 3">
            <a:extLst>
              <a:ext uri="{FF2B5EF4-FFF2-40B4-BE49-F238E27FC236}">
                <a16:creationId xmlns:a16="http://schemas.microsoft.com/office/drawing/2014/main" id="{D6DE02DF-E7C4-5487-D479-D3FED4878982}"/>
              </a:ext>
            </a:extLst>
          </p:cNvPr>
          <p:cNvSpPr>
            <a:spLocks noGrp="1"/>
          </p:cNvSpPr>
          <p:nvPr>
            <p:ph type="sldNum" sz="quarter" idx="12"/>
          </p:nvPr>
        </p:nvSpPr>
        <p:spPr/>
        <p:txBody>
          <a:bodyPr/>
          <a:lstStyle/>
          <a:p>
            <a:fld id="{9E2BE927-25C7-4379-86F1-C17ED9D2A7F2}" type="slidenum">
              <a:rPr lang="en-US" smtClean="0"/>
              <a:t>2</a:t>
            </a:fld>
            <a:endParaRPr lang="en-US"/>
          </a:p>
        </p:txBody>
      </p:sp>
      <p:sp>
        <p:nvSpPr>
          <p:cNvPr id="7" name="Rectangle 6">
            <a:extLst>
              <a:ext uri="{FF2B5EF4-FFF2-40B4-BE49-F238E27FC236}">
                <a16:creationId xmlns:a16="http://schemas.microsoft.com/office/drawing/2014/main" id="{58251425-4606-F38C-BCE6-960C5774FBBB}"/>
              </a:ext>
            </a:extLst>
          </p:cNvPr>
          <p:cNvSpPr/>
          <p:nvPr/>
        </p:nvSpPr>
        <p:spPr>
          <a:xfrm>
            <a:off x="2359152" y="2103120"/>
            <a:ext cx="4416552" cy="2651760"/>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chemeClr val="tx1"/>
                </a:solidFill>
              </a:rPr>
              <a:t>Objectives of Spot-checks &amp; </a:t>
            </a:r>
            <a:r>
              <a:rPr lang="en-US" sz="1200" dirty="0" err="1">
                <a:solidFill>
                  <a:schemeClr val="tx1"/>
                </a:solidFill>
              </a:rPr>
              <a:t>tHFA</a:t>
            </a:r>
            <a:endParaRPr lang="en-US" sz="12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Process - Steps involved &amp; where we are now…</a:t>
            </a: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Technical details – We went to Sampled facilities, (# of HFs) with select, tracers list (# of tracers), &amp; also at central level and following 5 indicators assessed for performance</a:t>
            </a: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Why – Shift in TGF strategy to focus on IPCQS, community health. Collecting performance framework metrics to monitor progress</a:t>
            </a:r>
          </a:p>
          <a:p>
            <a:pPr marL="285750" indent="-285750">
              <a:buFont typeface="Arial" panose="020B0604020202020204" pitchFamily="34" charset="0"/>
              <a:buChar char="•"/>
            </a:pPr>
            <a:endParaRPr lang="en-US" sz="1200" dirty="0">
              <a:solidFill>
                <a:schemeClr val="tx1"/>
              </a:solidFill>
            </a:endParaRPr>
          </a:p>
        </p:txBody>
      </p:sp>
    </p:spTree>
    <p:extLst>
      <p:ext uri="{BB962C8B-B14F-4D97-AF65-F5344CB8AC3E}">
        <p14:creationId xmlns:p14="http://schemas.microsoft.com/office/powerpoint/2010/main" val="1067929794"/>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7D6FB9-874C-7F0D-2C60-B7B5CECAF8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2BE927-25C7-4379-86F1-C17ED9D2A7F2}"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
        <p:nvSpPr>
          <p:cNvPr id="8" name="TextBox 7">
            <a:extLst>
              <a:ext uri="{FF2B5EF4-FFF2-40B4-BE49-F238E27FC236}">
                <a16:creationId xmlns:a16="http://schemas.microsoft.com/office/drawing/2014/main" id="{EAC4D9A7-3767-A51B-69D5-4CFC3B909B63}"/>
              </a:ext>
            </a:extLst>
          </p:cNvPr>
          <p:cNvSpPr txBox="1"/>
          <p:nvPr/>
        </p:nvSpPr>
        <p:spPr>
          <a:xfrm>
            <a:off x="372535" y="119981"/>
            <a:ext cx="11707612"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400" dirty="0">
                <a:solidFill>
                  <a:prstClr val="black"/>
                </a:solidFill>
                <a:latin typeface="Arial Black"/>
              </a:rPr>
              <a:t>So what is working well &amp; what could improve – Conclusion</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066F78EE-8852-D456-4A8E-6AB450ED5FE6}"/>
              </a:ext>
            </a:extLst>
          </p:cNvPr>
          <p:cNvSpPr/>
          <p:nvPr/>
        </p:nvSpPr>
        <p:spPr>
          <a:xfrm>
            <a:off x="1104682" y="2241893"/>
            <a:ext cx="3846685" cy="1424584"/>
          </a:xfrm>
          <a:prstGeom prst="rect">
            <a:avLst/>
          </a:prstGeom>
          <a:solidFill>
            <a:schemeClr val="tx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1" u="sng" strike="noStrike" kern="1200" cap="none" spc="0" normalizeH="0" baseline="0" noProof="0" dirty="0">
                <a:ln>
                  <a:noFill/>
                </a:ln>
                <a:solidFill>
                  <a:prstClr val="black"/>
                </a:solidFill>
                <a:effectLst/>
                <a:uLnTx/>
                <a:uFillTx/>
                <a:ea typeface="+mn-ea"/>
                <a:cs typeface="+mn-cs"/>
              </a:rPr>
              <a:t>4-5 lines</a:t>
            </a:r>
          </a:p>
        </p:txBody>
      </p:sp>
      <p:sp>
        <p:nvSpPr>
          <p:cNvPr id="3" name="Rectangle 2">
            <a:extLst>
              <a:ext uri="{FF2B5EF4-FFF2-40B4-BE49-F238E27FC236}">
                <a16:creationId xmlns:a16="http://schemas.microsoft.com/office/drawing/2014/main" id="{8B43E667-9429-8B31-B33C-8DE5DED664E8}"/>
              </a:ext>
            </a:extLst>
          </p:cNvPr>
          <p:cNvSpPr/>
          <p:nvPr/>
        </p:nvSpPr>
        <p:spPr>
          <a:xfrm>
            <a:off x="6399625" y="2212582"/>
            <a:ext cx="3846685" cy="1424584"/>
          </a:xfrm>
          <a:prstGeom prst="rect">
            <a:avLst/>
          </a:prstGeom>
          <a:solidFill>
            <a:schemeClr val="tx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1" u="sng" strike="noStrike" kern="1200" cap="none" spc="0" normalizeH="0" baseline="0" noProof="0" dirty="0">
                <a:ln>
                  <a:noFill/>
                </a:ln>
                <a:solidFill>
                  <a:prstClr val="black"/>
                </a:solidFill>
                <a:effectLst/>
                <a:uLnTx/>
                <a:uFillTx/>
                <a:ea typeface="+mn-ea"/>
                <a:cs typeface="+mn-cs"/>
              </a:rPr>
              <a:t>Potential for improvement or areas where we see risks</a:t>
            </a:r>
          </a:p>
        </p:txBody>
      </p:sp>
      <p:sp>
        <p:nvSpPr>
          <p:cNvPr id="4" name="Rectangle 3">
            <a:extLst>
              <a:ext uri="{FF2B5EF4-FFF2-40B4-BE49-F238E27FC236}">
                <a16:creationId xmlns:a16="http://schemas.microsoft.com/office/drawing/2014/main" id="{F45231EF-A2FD-256A-A55B-4D8DF6D803E4}"/>
              </a:ext>
            </a:extLst>
          </p:cNvPr>
          <p:cNvSpPr/>
          <p:nvPr/>
        </p:nvSpPr>
        <p:spPr>
          <a:xfrm>
            <a:off x="1104683" y="1382239"/>
            <a:ext cx="3846685" cy="38441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Works well</a:t>
            </a:r>
          </a:p>
        </p:txBody>
      </p:sp>
      <p:sp>
        <p:nvSpPr>
          <p:cNvPr id="5" name="Rectangle 4">
            <a:extLst>
              <a:ext uri="{FF2B5EF4-FFF2-40B4-BE49-F238E27FC236}">
                <a16:creationId xmlns:a16="http://schemas.microsoft.com/office/drawing/2014/main" id="{49B7B304-F326-5082-882D-106B32108C77}"/>
              </a:ext>
            </a:extLst>
          </p:cNvPr>
          <p:cNvSpPr/>
          <p:nvPr/>
        </p:nvSpPr>
        <p:spPr>
          <a:xfrm>
            <a:off x="6399625" y="1382239"/>
            <a:ext cx="3846685" cy="38441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Areas of improvement</a:t>
            </a:r>
          </a:p>
        </p:txBody>
      </p:sp>
    </p:spTree>
    <p:custDataLst>
      <p:tags r:id="rId1"/>
    </p:custDataLst>
    <p:extLst>
      <p:ext uri="{BB962C8B-B14F-4D97-AF65-F5344CB8AC3E}">
        <p14:creationId xmlns:p14="http://schemas.microsoft.com/office/powerpoint/2010/main" val="62184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7D6FB9-874C-7F0D-2C60-B7B5CECAF8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2BE927-25C7-4379-86F1-C17ED9D2A7F2}"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
        <p:nvSpPr>
          <p:cNvPr id="8" name="TextBox 7">
            <a:extLst>
              <a:ext uri="{FF2B5EF4-FFF2-40B4-BE49-F238E27FC236}">
                <a16:creationId xmlns:a16="http://schemas.microsoft.com/office/drawing/2014/main" id="{EAC4D9A7-3767-A51B-69D5-4CFC3B909B63}"/>
              </a:ext>
            </a:extLst>
          </p:cNvPr>
          <p:cNvSpPr txBox="1"/>
          <p:nvPr/>
        </p:nvSpPr>
        <p:spPr>
          <a:xfrm>
            <a:off x="372535" y="119981"/>
            <a:ext cx="11707612"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400" dirty="0">
                <a:solidFill>
                  <a:prstClr val="black"/>
                </a:solidFill>
                <a:latin typeface="Arial Black"/>
              </a:rPr>
              <a:t>What things could help with improving ? For open discussion</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066F78EE-8852-D456-4A8E-6AB450ED5FE6}"/>
              </a:ext>
            </a:extLst>
          </p:cNvPr>
          <p:cNvSpPr/>
          <p:nvPr/>
        </p:nvSpPr>
        <p:spPr>
          <a:xfrm>
            <a:off x="1104683" y="2241893"/>
            <a:ext cx="3005678" cy="1424584"/>
          </a:xfrm>
          <a:prstGeom prst="rect">
            <a:avLst/>
          </a:prstGeom>
          <a:solidFill>
            <a:schemeClr val="tx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1" u="sng" strike="noStrike" kern="1200" cap="none" spc="0" normalizeH="0" baseline="0" noProof="0" dirty="0">
                <a:ln>
                  <a:noFill/>
                </a:ln>
                <a:solidFill>
                  <a:prstClr val="black"/>
                </a:solidFill>
                <a:effectLst/>
                <a:uLnTx/>
                <a:uFillTx/>
                <a:ea typeface="+mn-ea"/>
                <a:cs typeface="+mn-cs"/>
              </a:rPr>
              <a:t>More like these might work rather than definitive statements</a:t>
            </a:r>
          </a:p>
        </p:txBody>
      </p:sp>
    </p:spTree>
    <p:custDataLst>
      <p:tags r:id="rId1"/>
    </p:custDataLst>
    <p:extLst>
      <p:ext uri="{BB962C8B-B14F-4D97-AF65-F5344CB8AC3E}">
        <p14:creationId xmlns:p14="http://schemas.microsoft.com/office/powerpoint/2010/main" val="374630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581969-E09B-4F81-8B27-3477896A62A0}"/>
              </a:ext>
            </a:extLst>
          </p:cNvPr>
          <p:cNvSpPr>
            <a:spLocks noGrp="1"/>
          </p:cNvSpPr>
          <p:nvPr>
            <p:ph type="body" sz="quarter" idx="12"/>
          </p:nvPr>
        </p:nvSpPr>
        <p:spPr>
          <a:xfrm>
            <a:off x="358775" y="2235434"/>
            <a:ext cx="6619074" cy="1271246"/>
          </a:xfrm>
        </p:spPr>
        <p:txBody>
          <a:bodyPr vert="horz" lIns="0" tIns="0" rIns="0" bIns="0" rtlCol="0" anchor="t">
            <a:noAutofit/>
          </a:bodyPr>
          <a:lstStyle/>
          <a:p>
            <a:r>
              <a:rPr lang="en-US" sz="8000"/>
              <a:t>Thank you</a:t>
            </a:r>
          </a:p>
        </p:txBody>
      </p:sp>
    </p:spTree>
    <p:custDataLst>
      <p:custData r:id="rId1"/>
      <p:custData r:id="rId2"/>
    </p:custDataLst>
    <p:extLst>
      <p:ext uri="{BB962C8B-B14F-4D97-AF65-F5344CB8AC3E}">
        <p14:creationId xmlns:p14="http://schemas.microsoft.com/office/powerpoint/2010/main" val="3646505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2B8B6F-05EE-B2BF-B4ED-924296EC5DD8}"/>
              </a:ext>
            </a:extLst>
          </p:cNvPr>
          <p:cNvSpPr>
            <a:spLocks noGrp="1"/>
          </p:cNvSpPr>
          <p:nvPr>
            <p:ph sz="quarter" idx="17"/>
          </p:nvPr>
        </p:nvSpPr>
        <p:spPr/>
        <p:txBody>
          <a:bodyPr/>
          <a:lstStyle/>
          <a:p>
            <a:pPr marL="0" indent="0">
              <a:buNone/>
            </a:pPr>
            <a:r>
              <a:rPr lang="en-US"/>
              <a:t>Color codes</a:t>
            </a:r>
          </a:p>
        </p:txBody>
      </p:sp>
      <p:sp>
        <p:nvSpPr>
          <p:cNvPr id="4" name="Title 3">
            <a:extLst>
              <a:ext uri="{FF2B5EF4-FFF2-40B4-BE49-F238E27FC236}">
                <a16:creationId xmlns:a16="http://schemas.microsoft.com/office/drawing/2014/main" id="{6136AAB8-B4DE-F1DB-7CD6-EAD14401C9D5}"/>
              </a:ext>
            </a:extLst>
          </p:cNvPr>
          <p:cNvSpPr>
            <a:spLocks noGrp="1"/>
          </p:cNvSpPr>
          <p:nvPr>
            <p:ph type="title"/>
          </p:nvPr>
        </p:nvSpPr>
        <p:spPr/>
        <p:txBody>
          <a:bodyPr/>
          <a:lstStyle/>
          <a:p>
            <a:r>
              <a:rPr lang="en-US"/>
              <a:t>Performance thresholds and color codes</a:t>
            </a:r>
          </a:p>
        </p:txBody>
      </p:sp>
      <p:sp>
        <p:nvSpPr>
          <p:cNvPr id="5" name="Text Placeholder 4">
            <a:extLst>
              <a:ext uri="{FF2B5EF4-FFF2-40B4-BE49-F238E27FC236}">
                <a16:creationId xmlns:a16="http://schemas.microsoft.com/office/drawing/2014/main" id="{015484E0-5439-9410-9A96-84B92AD00820}"/>
              </a:ext>
            </a:extLst>
          </p:cNvPr>
          <p:cNvSpPr>
            <a:spLocks noGrp="1"/>
          </p:cNvSpPr>
          <p:nvPr>
            <p:ph type="body" sz="quarter" idx="13"/>
          </p:nvPr>
        </p:nvSpPr>
        <p:spPr/>
        <p:txBody>
          <a:bodyPr/>
          <a:lstStyle/>
          <a:p>
            <a:r>
              <a:rPr lang="en-US"/>
              <a:t>To use for KPI calculations</a:t>
            </a:r>
          </a:p>
        </p:txBody>
      </p:sp>
      <p:sp>
        <p:nvSpPr>
          <p:cNvPr id="14" name="Content Placeholder 13">
            <a:extLst>
              <a:ext uri="{FF2B5EF4-FFF2-40B4-BE49-F238E27FC236}">
                <a16:creationId xmlns:a16="http://schemas.microsoft.com/office/drawing/2014/main" id="{BDC587D0-CDDD-2F94-A419-E421D1998C2B}"/>
              </a:ext>
            </a:extLst>
          </p:cNvPr>
          <p:cNvSpPr>
            <a:spLocks noGrp="1"/>
          </p:cNvSpPr>
          <p:nvPr>
            <p:ph sz="quarter" idx="18"/>
          </p:nvPr>
        </p:nvSpPr>
        <p:spPr/>
        <p:txBody>
          <a:bodyPr/>
          <a:lstStyle/>
          <a:p>
            <a:r>
              <a:rPr lang="en-US"/>
              <a:t>Performance thresholds</a:t>
            </a:r>
          </a:p>
          <a:p>
            <a:endParaRPr lang="en-US"/>
          </a:p>
          <a:p>
            <a:endParaRPr lang="en-US"/>
          </a:p>
        </p:txBody>
      </p:sp>
      <p:pic>
        <p:nvPicPr>
          <p:cNvPr id="19" name="Picture 18">
            <a:extLst>
              <a:ext uri="{FF2B5EF4-FFF2-40B4-BE49-F238E27FC236}">
                <a16:creationId xmlns:a16="http://schemas.microsoft.com/office/drawing/2014/main" id="{B632D6FD-A357-82A9-544B-BAEF6FBB564D}"/>
              </a:ext>
            </a:extLst>
          </p:cNvPr>
          <p:cNvPicPr>
            <a:picLocks noChangeAspect="1"/>
          </p:cNvPicPr>
          <p:nvPr/>
        </p:nvPicPr>
        <p:blipFill>
          <a:blip r:embed="rId2"/>
          <a:stretch>
            <a:fillRect/>
          </a:stretch>
        </p:blipFill>
        <p:spPr>
          <a:xfrm>
            <a:off x="-86534" y="2761422"/>
            <a:ext cx="7374026" cy="2013779"/>
          </a:xfrm>
          <a:prstGeom prst="rect">
            <a:avLst/>
          </a:prstGeom>
        </p:spPr>
      </p:pic>
      <p:pic>
        <p:nvPicPr>
          <p:cNvPr id="202761" name="Picture 27">
            <a:extLst>
              <a:ext uri="{FF2B5EF4-FFF2-40B4-BE49-F238E27FC236}">
                <a16:creationId xmlns:a16="http://schemas.microsoft.com/office/drawing/2014/main" id="{87D6F85B-8072-9547-77E7-473A3F7D62E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35842" y="2565044"/>
            <a:ext cx="5198858" cy="327291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6C4C42B-E342-BE42-8784-8793CC2DF2C7}"/>
              </a:ext>
            </a:extLst>
          </p:cNvPr>
          <p:cNvSpPr>
            <a:spLocks noGrp="1"/>
          </p:cNvSpPr>
          <p:nvPr>
            <p:ph type="sldNum" sz="quarter" idx="12"/>
          </p:nvPr>
        </p:nvSpPr>
        <p:spPr/>
        <p:txBody>
          <a:bodyPr/>
          <a:lstStyle/>
          <a:p>
            <a:fld id="{9E2BE927-25C7-4379-86F1-C17ED9D2A7F2}" type="slidenum">
              <a:rPr lang="en-US" smtClean="0"/>
              <a:t>23</a:t>
            </a:fld>
            <a:endParaRPr lang="en-US"/>
          </a:p>
        </p:txBody>
      </p:sp>
    </p:spTree>
    <p:extLst>
      <p:ext uri="{BB962C8B-B14F-4D97-AF65-F5344CB8AC3E}">
        <p14:creationId xmlns:p14="http://schemas.microsoft.com/office/powerpoint/2010/main" val="3514604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52886-DC42-5FC9-A4FE-3BADF3A25695}"/>
              </a:ext>
            </a:extLst>
          </p:cNvPr>
          <p:cNvSpPr>
            <a:spLocks noGrp="1"/>
          </p:cNvSpPr>
          <p:nvPr>
            <p:ph type="title"/>
          </p:nvPr>
        </p:nvSpPr>
        <p:spPr/>
        <p:txBody>
          <a:bodyPr/>
          <a:lstStyle/>
          <a:p>
            <a:r>
              <a:rPr lang="en-US"/>
              <a:t>Scope 1/3</a:t>
            </a:r>
          </a:p>
        </p:txBody>
      </p:sp>
      <p:sp>
        <p:nvSpPr>
          <p:cNvPr id="4" name="Text Placeholder 3">
            <a:extLst>
              <a:ext uri="{FF2B5EF4-FFF2-40B4-BE49-F238E27FC236}">
                <a16:creationId xmlns:a16="http://schemas.microsoft.com/office/drawing/2014/main" id="{C884917F-CFEC-4F40-F59F-FDC74A927EE6}"/>
              </a:ext>
            </a:extLst>
          </p:cNvPr>
          <p:cNvSpPr>
            <a:spLocks noGrp="1"/>
          </p:cNvSpPr>
          <p:nvPr>
            <p:ph type="body" sz="quarter" idx="13"/>
          </p:nvPr>
        </p:nvSpPr>
        <p:spPr/>
        <p:txBody>
          <a:bodyPr vert="horz" lIns="0" tIns="0" rIns="0" bIns="0" rtlCol="0" anchor="t">
            <a:noAutofit/>
          </a:bodyPr>
          <a:lstStyle/>
          <a:p>
            <a:r>
              <a:rPr lang="en-US">
                <a:cs typeface="Arial"/>
              </a:rPr>
              <a:t>What </a:t>
            </a:r>
            <a:r>
              <a:rPr lang="en-US"/>
              <a:t>information/data</a:t>
            </a:r>
            <a:r>
              <a:rPr lang="en-US">
                <a:cs typeface="Arial"/>
              </a:rPr>
              <a:t> are being collected in the questionnaire?</a:t>
            </a:r>
          </a:p>
        </p:txBody>
      </p:sp>
      <p:graphicFrame>
        <p:nvGraphicFramePr>
          <p:cNvPr id="15" name="Table 14">
            <a:extLst>
              <a:ext uri="{FF2B5EF4-FFF2-40B4-BE49-F238E27FC236}">
                <a16:creationId xmlns:a16="http://schemas.microsoft.com/office/drawing/2014/main" id="{536EDA10-9AB7-87FB-1056-7B7B107C591E}"/>
              </a:ext>
            </a:extLst>
          </p:cNvPr>
          <p:cNvGraphicFramePr>
            <a:graphicFrameLocks noGrp="1"/>
          </p:cNvGraphicFramePr>
          <p:nvPr/>
        </p:nvGraphicFramePr>
        <p:xfrm>
          <a:off x="330679" y="1509623"/>
          <a:ext cx="11646121" cy="4695560"/>
        </p:xfrm>
        <a:graphic>
          <a:graphicData uri="http://schemas.openxmlformats.org/drawingml/2006/table">
            <a:tbl>
              <a:tblPr firstRow="1" bandRow="1">
                <a:tableStyleId>{9D7B26C5-4107-4FEC-AEDC-1716B250A1EF}</a:tableStyleId>
              </a:tblPr>
              <a:tblGrid>
                <a:gridCol w="2950255">
                  <a:extLst>
                    <a:ext uri="{9D8B030D-6E8A-4147-A177-3AD203B41FA5}">
                      <a16:colId xmlns:a16="http://schemas.microsoft.com/office/drawing/2014/main" val="1188086449"/>
                    </a:ext>
                  </a:extLst>
                </a:gridCol>
                <a:gridCol w="8695866">
                  <a:extLst>
                    <a:ext uri="{9D8B030D-6E8A-4147-A177-3AD203B41FA5}">
                      <a16:colId xmlns:a16="http://schemas.microsoft.com/office/drawing/2014/main" val="530422361"/>
                    </a:ext>
                  </a:extLst>
                </a:gridCol>
              </a:tblGrid>
              <a:tr h="916040">
                <a:tc>
                  <a:txBody>
                    <a:bodyPr/>
                    <a:lstStyle/>
                    <a:p>
                      <a:pPr marL="0" algn="l" defTabSz="914400" rtl="0" eaLnBrk="1" fontAlgn="base" latinLnBrk="0" hangingPunct="1"/>
                      <a:r>
                        <a:rPr lang="en-US" sz="1600" b="0" i="0" u="none" strike="noStrike" kern="1200">
                          <a:solidFill>
                            <a:schemeClr val="tx1"/>
                          </a:solidFill>
                          <a:effectLst/>
                          <a:latin typeface="Arial"/>
                          <a:ea typeface="+mn-ea"/>
                          <a:cs typeface="+mn-cs"/>
                        </a:rPr>
                        <a:t>1. Facility Information​</a:t>
                      </a:r>
                    </a:p>
                  </a:txBody>
                  <a:tcPr anchor="ctr">
                    <a:lnT w="0">
                      <a:noFill/>
                    </a:lnT>
                    <a:lnB w="0">
                      <a:noFill/>
                    </a:lnB>
                    <a:solidFill>
                      <a:schemeClr val="bg1">
                        <a:lumMod val="95000"/>
                      </a:schemeClr>
                    </a:solidFill>
                  </a:tcPr>
                </a:tc>
                <a:tc>
                  <a:txBody>
                    <a:bodyPr/>
                    <a:lstStyle/>
                    <a:p>
                      <a:pPr marL="0" algn="l" defTabSz="914400" rtl="0" eaLnBrk="1" fontAlgn="base" latinLnBrk="0" hangingPunct="1"/>
                      <a:r>
                        <a:rPr lang="en-US" sz="1600" b="0" u="none" strike="noStrike" kern="1200">
                          <a:solidFill>
                            <a:schemeClr val="tx1"/>
                          </a:solidFill>
                          <a:effectLst/>
                          <a:latin typeface="+mn-lt"/>
                          <a:ea typeface="+mn-ea"/>
                          <a:cs typeface="+mn-cs"/>
                        </a:rPr>
                        <a:t>Facility location, type, level, services provided (HIV/AIDS, TB, Malaria, COVID-19).</a:t>
                      </a:r>
                    </a:p>
                  </a:txBody>
                  <a:tcPr marL="182880" marT="91440" marB="91440" anchor="ctr">
                    <a:lnT w="0">
                      <a:noFill/>
                    </a:lnT>
                    <a:lnB w="0">
                      <a:noFill/>
                    </a:lnB>
                    <a:solidFill>
                      <a:schemeClr val="bg1">
                        <a:lumMod val="95000"/>
                      </a:schemeClr>
                    </a:solidFill>
                  </a:tcPr>
                </a:tc>
                <a:extLst>
                  <a:ext uri="{0D108BD9-81ED-4DB2-BD59-A6C34878D82A}">
                    <a16:rowId xmlns:a16="http://schemas.microsoft.com/office/drawing/2014/main" val="1968880541"/>
                  </a:ext>
                </a:extLst>
              </a:tr>
              <a:tr h="422788">
                <a:tc>
                  <a:txBody>
                    <a:bodyPr/>
                    <a:lstStyle/>
                    <a:p>
                      <a:pPr algn="l" rtl="0" fontAlgn="base"/>
                      <a:r>
                        <a:rPr lang="en-US" sz="1600" b="0" i="0" u="none" strike="noStrike">
                          <a:effectLst/>
                          <a:latin typeface="Arial"/>
                        </a:rPr>
                        <a:t>2.1 Staff Impacted</a:t>
                      </a:r>
                      <a:r>
                        <a:rPr lang="en-US" sz="1600" b="0" i="0">
                          <a:effectLst/>
                          <a:latin typeface="Arial"/>
                        </a:rPr>
                        <a:t>​</a:t>
                      </a:r>
                      <a:endParaRPr lang="en-US" sz="1600" b="0" i="0">
                        <a:solidFill>
                          <a:srgbClr val="000000"/>
                        </a:solidFill>
                        <a:effectLst/>
                        <a:latin typeface="Arial"/>
                      </a:endParaRPr>
                    </a:p>
                  </a:txBody>
                  <a:tcPr anchor="ctr">
                    <a:lnT w="0">
                      <a:noFill/>
                    </a:lnT>
                    <a:noFill/>
                  </a:tcPr>
                </a:tc>
                <a:tc>
                  <a:txBody>
                    <a:bodyPr/>
                    <a:lstStyle/>
                    <a:p>
                      <a:pPr algn="l" rtl="0" fontAlgn="base"/>
                      <a:r>
                        <a:rPr lang="en-US" sz="1600" u="none" strike="noStrike" dirty="0">
                          <a:effectLst/>
                        </a:rPr>
                        <a:t>Information related to staff availability and impacted by COVID-19</a:t>
                      </a:r>
                      <a:r>
                        <a:rPr lang="en-US" sz="1600" dirty="0">
                          <a:effectLst/>
                        </a:rPr>
                        <a:t>​.</a:t>
                      </a:r>
                      <a:endParaRPr lang="en-US" sz="1600" b="0" i="0" dirty="0">
                        <a:solidFill>
                          <a:srgbClr val="000000"/>
                        </a:solidFill>
                        <a:effectLst/>
                      </a:endParaRPr>
                    </a:p>
                  </a:txBody>
                  <a:tcPr marL="182880" marT="91440" marB="91440" anchor="ctr">
                    <a:lnT w="0">
                      <a:noFill/>
                    </a:lnT>
                    <a:noFill/>
                  </a:tcPr>
                </a:tc>
                <a:extLst>
                  <a:ext uri="{0D108BD9-81ED-4DB2-BD59-A6C34878D82A}">
                    <a16:rowId xmlns:a16="http://schemas.microsoft.com/office/drawing/2014/main" val="1410487480"/>
                  </a:ext>
                </a:extLst>
              </a:tr>
              <a:tr h="669413">
                <a:tc>
                  <a:txBody>
                    <a:bodyPr/>
                    <a:lstStyle/>
                    <a:p>
                      <a:pPr algn="l" rtl="0" fontAlgn="base"/>
                      <a:r>
                        <a:rPr lang="en-US" sz="1600" b="0" i="0" u="none" strike="noStrike">
                          <a:effectLst/>
                          <a:latin typeface="Arial"/>
                        </a:rPr>
                        <a:t>2.2 PPR-IPC</a:t>
                      </a:r>
                      <a:r>
                        <a:rPr lang="en-US" sz="1600" b="0" i="0">
                          <a:effectLst/>
                          <a:latin typeface="Arial"/>
                        </a:rPr>
                        <a:t>​</a:t>
                      </a:r>
                      <a:endParaRPr lang="en-US" sz="1600" b="0" i="0">
                        <a:solidFill>
                          <a:srgbClr val="000000"/>
                        </a:solidFill>
                        <a:effectLst/>
                        <a:latin typeface="Arial"/>
                      </a:endParaRPr>
                    </a:p>
                  </a:txBody>
                  <a:tcPr anchor="ctr">
                    <a:solidFill>
                      <a:schemeClr val="bg1">
                        <a:lumMod val="95000"/>
                      </a:schemeClr>
                    </a:solidFill>
                  </a:tcPr>
                </a:tc>
                <a:tc>
                  <a:txBody>
                    <a:bodyPr/>
                    <a:lstStyle/>
                    <a:p>
                      <a:pPr algn="l" rtl="0" fontAlgn="base"/>
                      <a:r>
                        <a:rPr lang="en-US" sz="1600" u="none" strike="noStrike">
                          <a:effectLst/>
                        </a:rPr>
                        <a:t>Information related to pandemic preparedness and response (PPR) including infection, prevention and control (IPC)</a:t>
                      </a:r>
                      <a:r>
                        <a:rPr lang="en-US" sz="1600">
                          <a:effectLst/>
                        </a:rPr>
                        <a:t>​.</a:t>
                      </a:r>
                      <a:endParaRPr lang="en-US" sz="1600" b="0" i="0">
                        <a:solidFill>
                          <a:srgbClr val="000000"/>
                        </a:solidFill>
                        <a:effectLst/>
                      </a:endParaRPr>
                    </a:p>
                  </a:txBody>
                  <a:tcPr marL="182880" marT="91440" marB="91440" anchor="ctr">
                    <a:solidFill>
                      <a:schemeClr val="bg1">
                        <a:lumMod val="95000"/>
                      </a:schemeClr>
                    </a:solidFill>
                  </a:tcPr>
                </a:tc>
                <a:extLst>
                  <a:ext uri="{0D108BD9-81ED-4DB2-BD59-A6C34878D82A}">
                    <a16:rowId xmlns:a16="http://schemas.microsoft.com/office/drawing/2014/main" val="1878082869"/>
                  </a:ext>
                </a:extLst>
              </a:tr>
              <a:tr h="422788">
                <a:tc>
                  <a:txBody>
                    <a:bodyPr/>
                    <a:lstStyle/>
                    <a:p>
                      <a:pPr algn="l" rtl="0" fontAlgn="base"/>
                      <a:r>
                        <a:rPr lang="en-US" sz="1600" b="0" i="0" u="none" strike="noStrike">
                          <a:effectLst/>
                          <a:latin typeface="Arial"/>
                        </a:rPr>
                        <a:t>2.3 O2 Readiness</a:t>
                      </a:r>
                      <a:r>
                        <a:rPr lang="en-US" sz="1600" b="0" i="0">
                          <a:effectLst/>
                          <a:latin typeface="Arial"/>
                        </a:rPr>
                        <a:t>​</a:t>
                      </a:r>
                      <a:endParaRPr lang="en-US" sz="1600" b="0" i="0">
                        <a:solidFill>
                          <a:srgbClr val="000000"/>
                        </a:solidFill>
                        <a:effectLst/>
                        <a:latin typeface="Arial"/>
                      </a:endParaRPr>
                    </a:p>
                  </a:txBody>
                  <a:tcPr anchor="ctr">
                    <a:noFill/>
                  </a:tcPr>
                </a:tc>
                <a:tc>
                  <a:txBody>
                    <a:bodyPr/>
                    <a:lstStyle/>
                    <a:p>
                      <a:pPr algn="l" rtl="0" fontAlgn="base"/>
                      <a:r>
                        <a:rPr lang="en-US" sz="1600" u="none" strike="noStrike">
                          <a:effectLst/>
                        </a:rPr>
                        <a:t>Information related to oxygen therapy readiness to provide services</a:t>
                      </a:r>
                      <a:r>
                        <a:rPr lang="en-US" sz="1600">
                          <a:effectLst/>
                        </a:rPr>
                        <a:t>​.</a:t>
                      </a:r>
                      <a:endParaRPr lang="en-US" sz="1600" b="0" i="0">
                        <a:solidFill>
                          <a:srgbClr val="000000"/>
                        </a:solidFill>
                        <a:effectLst/>
                      </a:endParaRPr>
                    </a:p>
                  </a:txBody>
                  <a:tcPr marL="182880" marT="91440" marB="91440" anchor="ctr">
                    <a:noFill/>
                  </a:tcPr>
                </a:tc>
                <a:extLst>
                  <a:ext uri="{0D108BD9-81ED-4DB2-BD59-A6C34878D82A}">
                    <a16:rowId xmlns:a16="http://schemas.microsoft.com/office/drawing/2014/main" val="93369099"/>
                  </a:ext>
                </a:extLst>
              </a:tr>
              <a:tr h="422788">
                <a:tc>
                  <a:txBody>
                    <a:bodyPr/>
                    <a:lstStyle/>
                    <a:p>
                      <a:pPr algn="l" rtl="0" fontAlgn="base"/>
                      <a:r>
                        <a:rPr lang="en-US" sz="1600" b="0" i="0" u="none" strike="noStrike">
                          <a:effectLst/>
                          <a:latin typeface="Arial"/>
                        </a:rPr>
                        <a:t>2.4 Financing and Reporting</a:t>
                      </a:r>
                      <a:r>
                        <a:rPr lang="en-US" sz="1600" b="0" i="0">
                          <a:effectLst/>
                          <a:latin typeface="Arial"/>
                        </a:rPr>
                        <a:t>​</a:t>
                      </a:r>
                      <a:endParaRPr lang="en-US" sz="1600" b="0" i="0">
                        <a:solidFill>
                          <a:srgbClr val="000000"/>
                        </a:solidFill>
                        <a:effectLst/>
                        <a:latin typeface="Arial"/>
                      </a:endParaRPr>
                    </a:p>
                  </a:txBody>
                  <a:tcPr anchor="ctr">
                    <a:solidFill>
                      <a:schemeClr val="bg1">
                        <a:lumMod val="95000"/>
                      </a:schemeClr>
                    </a:solidFill>
                  </a:tcPr>
                </a:tc>
                <a:tc>
                  <a:txBody>
                    <a:bodyPr/>
                    <a:lstStyle/>
                    <a:p>
                      <a:pPr algn="l" rtl="0" fontAlgn="base"/>
                      <a:r>
                        <a:rPr lang="en-US" sz="1600" u="none" strike="noStrike">
                          <a:effectLst/>
                        </a:rPr>
                        <a:t>Information related to financing modalities and reporting status during COVID-19</a:t>
                      </a:r>
                      <a:r>
                        <a:rPr lang="en-US" sz="1600">
                          <a:effectLst/>
                        </a:rPr>
                        <a:t>​.</a:t>
                      </a:r>
                      <a:endParaRPr lang="en-US" sz="1600" b="0" i="0">
                        <a:solidFill>
                          <a:srgbClr val="000000"/>
                        </a:solidFill>
                        <a:effectLst/>
                      </a:endParaRPr>
                    </a:p>
                  </a:txBody>
                  <a:tcPr marL="182880" marT="91440" marB="91440" anchor="ctr">
                    <a:solidFill>
                      <a:schemeClr val="bg1">
                        <a:lumMod val="95000"/>
                      </a:schemeClr>
                    </a:solidFill>
                  </a:tcPr>
                </a:tc>
                <a:extLst>
                  <a:ext uri="{0D108BD9-81ED-4DB2-BD59-A6C34878D82A}">
                    <a16:rowId xmlns:a16="http://schemas.microsoft.com/office/drawing/2014/main" val="1966326731"/>
                  </a:ext>
                </a:extLst>
              </a:tr>
              <a:tr h="422788">
                <a:tc>
                  <a:txBody>
                    <a:bodyPr/>
                    <a:lstStyle/>
                    <a:p>
                      <a:pPr algn="l" rtl="0" fontAlgn="base"/>
                      <a:r>
                        <a:rPr lang="en-US" sz="1600" b="0" i="0" u="none" strike="noStrike">
                          <a:effectLst/>
                          <a:latin typeface="Arial"/>
                        </a:rPr>
                        <a:t>2.5 Labs and Waste Management</a:t>
                      </a:r>
                      <a:r>
                        <a:rPr lang="en-US" sz="1600" b="0" i="0">
                          <a:effectLst/>
                          <a:latin typeface="Arial"/>
                        </a:rPr>
                        <a:t>​</a:t>
                      </a:r>
                      <a:endParaRPr lang="en-US" sz="1600" b="0" i="0">
                        <a:solidFill>
                          <a:srgbClr val="000000"/>
                        </a:solidFill>
                        <a:effectLst/>
                        <a:latin typeface="Arial"/>
                      </a:endParaRPr>
                    </a:p>
                  </a:txBody>
                  <a:tcPr anchor="ctr">
                    <a:noFill/>
                  </a:tcPr>
                </a:tc>
                <a:tc>
                  <a:txBody>
                    <a:bodyPr/>
                    <a:lstStyle/>
                    <a:p>
                      <a:pPr algn="l" rtl="0" fontAlgn="base"/>
                      <a:r>
                        <a:rPr lang="en-US" sz="1600" u="none" strike="noStrike">
                          <a:effectLst/>
                        </a:rPr>
                        <a:t>Information related to waste collection and disposal management, and laboratory systems.</a:t>
                      </a:r>
                      <a:r>
                        <a:rPr lang="en-US" sz="1600">
                          <a:effectLst/>
                        </a:rPr>
                        <a:t>​</a:t>
                      </a:r>
                      <a:endParaRPr lang="en-US" sz="1600" b="0" i="0">
                        <a:solidFill>
                          <a:srgbClr val="000000"/>
                        </a:solidFill>
                        <a:effectLst/>
                      </a:endParaRPr>
                    </a:p>
                  </a:txBody>
                  <a:tcPr marL="182880" marT="91440" marB="91440" anchor="ctr">
                    <a:noFill/>
                  </a:tcPr>
                </a:tc>
                <a:extLst>
                  <a:ext uri="{0D108BD9-81ED-4DB2-BD59-A6C34878D82A}">
                    <a16:rowId xmlns:a16="http://schemas.microsoft.com/office/drawing/2014/main" val="1746622746"/>
                  </a:ext>
                </a:extLst>
              </a:tr>
              <a:tr h="669413">
                <a:tc>
                  <a:txBody>
                    <a:bodyPr/>
                    <a:lstStyle/>
                    <a:p>
                      <a:pPr algn="l" rtl="0" fontAlgn="base"/>
                      <a:r>
                        <a:rPr lang="en-US" sz="1600" b="0" i="0" u="none" strike="noStrike">
                          <a:effectLst/>
                          <a:latin typeface="Arial"/>
                        </a:rPr>
                        <a:t>2.6 COVID-19 Capacity</a:t>
                      </a:r>
                      <a:r>
                        <a:rPr lang="en-US" sz="1600" b="0" i="0">
                          <a:effectLst/>
                          <a:latin typeface="Arial"/>
                        </a:rPr>
                        <a:t>​</a:t>
                      </a:r>
                      <a:endParaRPr lang="en-US" sz="1600" b="0" i="0">
                        <a:solidFill>
                          <a:srgbClr val="000000"/>
                        </a:solidFill>
                        <a:effectLst/>
                        <a:latin typeface="Arial"/>
                      </a:endParaRPr>
                    </a:p>
                  </a:txBody>
                  <a:tcPr anchor="ctr">
                    <a:solidFill>
                      <a:schemeClr val="bg1">
                        <a:lumMod val="95000"/>
                      </a:schemeClr>
                    </a:solidFill>
                  </a:tcPr>
                </a:tc>
                <a:tc>
                  <a:txBody>
                    <a:bodyPr/>
                    <a:lstStyle/>
                    <a:p>
                      <a:pPr algn="l" rtl="0" fontAlgn="base"/>
                      <a:r>
                        <a:rPr lang="en-US" sz="1600" u="none" strike="noStrike">
                          <a:effectLst/>
                        </a:rPr>
                        <a:t>Information to assess the COVID-19 clinical pathway capacity of a health facility from testing to treatment</a:t>
                      </a:r>
                      <a:r>
                        <a:rPr lang="en-US" sz="1600">
                          <a:effectLst/>
                        </a:rPr>
                        <a:t>​.</a:t>
                      </a:r>
                      <a:endParaRPr lang="en-US" sz="1600" b="0" i="0">
                        <a:solidFill>
                          <a:srgbClr val="000000"/>
                        </a:solidFill>
                        <a:effectLst/>
                      </a:endParaRPr>
                    </a:p>
                  </a:txBody>
                  <a:tcPr marL="182880" marT="91440" marB="91440" anchor="ctr">
                    <a:solidFill>
                      <a:schemeClr val="bg1">
                        <a:lumMod val="95000"/>
                      </a:schemeClr>
                    </a:solidFill>
                  </a:tcPr>
                </a:tc>
                <a:extLst>
                  <a:ext uri="{0D108BD9-81ED-4DB2-BD59-A6C34878D82A}">
                    <a16:rowId xmlns:a16="http://schemas.microsoft.com/office/drawing/2014/main" val="397548460"/>
                  </a:ext>
                </a:extLst>
              </a:tr>
              <a:tr h="422788">
                <a:tc>
                  <a:txBody>
                    <a:bodyPr/>
                    <a:lstStyle/>
                    <a:p>
                      <a:pPr algn="l" rtl="0" fontAlgn="base"/>
                      <a:r>
                        <a:rPr lang="en-US" sz="1600" b="0" i="0" u="none" strike="noStrike">
                          <a:effectLst/>
                          <a:latin typeface="Arial"/>
                        </a:rPr>
                        <a:t>3. HIV, TB and Malaria Service Volume</a:t>
                      </a:r>
                      <a:r>
                        <a:rPr lang="en-US" sz="1600" b="0" i="0">
                          <a:effectLst/>
                          <a:latin typeface="Arial"/>
                        </a:rPr>
                        <a:t>​</a:t>
                      </a:r>
                      <a:endParaRPr lang="en-US" sz="1600" b="0" i="0">
                        <a:solidFill>
                          <a:srgbClr val="000000"/>
                        </a:solidFill>
                        <a:effectLst/>
                        <a:latin typeface="Arial"/>
                      </a:endParaRPr>
                    </a:p>
                  </a:txBody>
                  <a:tcPr anchor="ctr">
                    <a:lnB w="0">
                      <a:noFill/>
                    </a:lnB>
                    <a:noFill/>
                  </a:tcPr>
                </a:tc>
                <a:tc>
                  <a:txBody>
                    <a:bodyPr/>
                    <a:lstStyle/>
                    <a:p>
                      <a:pPr algn="l" rtl="0" fontAlgn="base"/>
                      <a:r>
                        <a:rPr lang="en-US" sz="1600" u="none" strike="noStrike" dirty="0">
                          <a:effectLst/>
                        </a:rPr>
                        <a:t>Information from register records among services from 2019 to date.</a:t>
                      </a:r>
                      <a:endParaRPr lang="en-US" sz="1600" b="0" i="0" dirty="0">
                        <a:solidFill>
                          <a:srgbClr val="000000"/>
                        </a:solidFill>
                        <a:effectLst/>
                      </a:endParaRPr>
                    </a:p>
                  </a:txBody>
                  <a:tcPr marL="182880" marT="91440" marB="91440" anchor="ctr">
                    <a:lnB w="0">
                      <a:noFill/>
                    </a:lnB>
                    <a:noFill/>
                  </a:tcPr>
                </a:tc>
                <a:extLst>
                  <a:ext uri="{0D108BD9-81ED-4DB2-BD59-A6C34878D82A}">
                    <a16:rowId xmlns:a16="http://schemas.microsoft.com/office/drawing/2014/main" val="2789809636"/>
                  </a:ext>
                </a:extLst>
              </a:tr>
            </a:tbl>
          </a:graphicData>
        </a:graphic>
      </p:graphicFrame>
      <p:sp>
        <p:nvSpPr>
          <p:cNvPr id="2" name="Slide Number Placeholder 1">
            <a:extLst>
              <a:ext uri="{FF2B5EF4-FFF2-40B4-BE49-F238E27FC236}">
                <a16:creationId xmlns:a16="http://schemas.microsoft.com/office/drawing/2014/main" id="{8CCC9F30-6B4E-20EC-A9AE-29DDC6DDF20E}"/>
              </a:ext>
            </a:extLst>
          </p:cNvPr>
          <p:cNvSpPr>
            <a:spLocks noGrp="1"/>
          </p:cNvSpPr>
          <p:nvPr>
            <p:ph type="sldNum" sz="quarter" idx="12"/>
          </p:nvPr>
        </p:nvSpPr>
        <p:spPr/>
        <p:txBody>
          <a:bodyPr/>
          <a:lstStyle/>
          <a:p>
            <a:fld id="{9E2BE927-25C7-4379-86F1-C17ED9D2A7F2}" type="slidenum">
              <a:rPr lang="en-US" dirty="0" smtClean="0"/>
              <a:pPr/>
              <a:t>24</a:t>
            </a:fld>
            <a:endParaRPr lang="en-US"/>
          </a:p>
        </p:txBody>
      </p:sp>
    </p:spTree>
    <p:extLst>
      <p:ext uri="{BB962C8B-B14F-4D97-AF65-F5344CB8AC3E}">
        <p14:creationId xmlns:p14="http://schemas.microsoft.com/office/powerpoint/2010/main" val="655760376"/>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52886-DC42-5FC9-A4FE-3BADF3A25695}"/>
              </a:ext>
            </a:extLst>
          </p:cNvPr>
          <p:cNvSpPr>
            <a:spLocks noGrp="1"/>
          </p:cNvSpPr>
          <p:nvPr>
            <p:ph type="title"/>
          </p:nvPr>
        </p:nvSpPr>
        <p:spPr/>
        <p:txBody>
          <a:bodyPr/>
          <a:lstStyle/>
          <a:p>
            <a:r>
              <a:rPr lang="en-US"/>
              <a:t>Scope 2/3</a:t>
            </a:r>
          </a:p>
        </p:txBody>
      </p:sp>
      <p:graphicFrame>
        <p:nvGraphicFramePr>
          <p:cNvPr id="6" name="Table 5">
            <a:extLst>
              <a:ext uri="{FF2B5EF4-FFF2-40B4-BE49-F238E27FC236}">
                <a16:creationId xmlns:a16="http://schemas.microsoft.com/office/drawing/2014/main" id="{5F8703EA-86D9-15CD-5976-2724F8C967C6}"/>
              </a:ext>
            </a:extLst>
          </p:cNvPr>
          <p:cNvGraphicFramePr>
            <a:graphicFrameLocks noGrp="1"/>
          </p:cNvGraphicFramePr>
          <p:nvPr/>
        </p:nvGraphicFramePr>
        <p:xfrm>
          <a:off x="258791" y="785507"/>
          <a:ext cx="11595506" cy="5418443"/>
        </p:xfrm>
        <a:graphic>
          <a:graphicData uri="http://schemas.openxmlformats.org/drawingml/2006/table">
            <a:tbl>
              <a:tblPr firstRow="1" bandRow="1">
                <a:tableStyleId>{9D7B26C5-4107-4FEC-AEDC-1716B250A1EF}</a:tableStyleId>
              </a:tblPr>
              <a:tblGrid>
                <a:gridCol w="2937431">
                  <a:extLst>
                    <a:ext uri="{9D8B030D-6E8A-4147-A177-3AD203B41FA5}">
                      <a16:colId xmlns:a16="http://schemas.microsoft.com/office/drawing/2014/main" val="958546382"/>
                    </a:ext>
                  </a:extLst>
                </a:gridCol>
                <a:gridCol w="8658075">
                  <a:extLst>
                    <a:ext uri="{9D8B030D-6E8A-4147-A177-3AD203B41FA5}">
                      <a16:colId xmlns:a16="http://schemas.microsoft.com/office/drawing/2014/main" val="2139929208"/>
                    </a:ext>
                  </a:extLst>
                </a:gridCol>
              </a:tblGrid>
              <a:tr h="891177">
                <a:tc>
                  <a:txBody>
                    <a:bodyPr/>
                    <a:lstStyle/>
                    <a:p>
                      <a:pPr rtl="0" fontAlgn="base"/>
                      <a:r>
                        <a:rPr lang="en-US" sz="1600" b="0">
                          <a:effectLst/>
                        </a:rPr>
                        <a:t>4.1 Supply Chain HF OSA​​</a:t>
                      </a:r>
                    </a:p>
                  </a:txBody>
                  <a:tcPr anchor="ctr">
                    <a:lnT w="0">
                      <a:noFill/>
                    </a:lnT>
                    <a:lnB w="0">
                      <a:noFill/>
                    </a:lnB>
                    <a:solidFill>
                      <a:schemeClr val="bg1">
                        <a:lumMod val="95000"/>
                      </a:schemeClr>
                    </a:solidFill>
                  </a:tcPr>
                </a:tc>
                <a:tc>
                  <a:txBody>
                    <a:bodyPr/>
                    <a:lstStyle/>
                    <a:p>
                      <a:pPr rtl="0" fontAlgn="base"/>
                      <a:r>
                        <a:rPr lang="en-US" sz="1600" b="0">
                          <a:effectLst/>
                        </a:rPr>
                        <a:t>Data for the supply chain KPI “On-shelf Availability” for the selected tracer products belonging to the HIV, TB, malaria and COVID-19 product groups in scope for the Spot Checks at the health facility level. ​​</a:t>
                      </a:r>
                    </a:p>
                  </a:txBody>
                  <a:tcPr anchor="ctr">
                    <a:lnT w="0">
                      <a:noFill/>
                    </a:lnT>
                    <a:lnB w="0">
                      <a:noFill/>
                    </a:lnB>
                    <a:solidFill>
                      <a:schemeClr val="bg1">
                        <a:lumMod val="95000"/>
                      </a:schemeClr>
                    </a:solidFill>
                  </a:tcPr>
                </a:tc>
                <a:extLst>
                  <a:ext uri="{0D108BD9-81ED-4DB2-BD59-A6C34878D82A}">
                    <a16:rowId xmlns:a16="http://schemas.microsoft.com/office/drawing/2014/main" val="3819835215"/>
                  </a:ext>
                </a:extLst>
              </a:tr>
              <a:tr h="1592596">
                <a:tc>
                  <a:txBody>
                    <a:bodyPr/>
                    <a:lstStyle/>
                    <a:p>
                      <a:pPr rtl="0" fontAlgn="base"/>
                      <a:r>
                        <a:rPr lang="en-US" sz="1600" b="0">
                          <a:effectLst/>
                        </a:rPr>
                        <a:t>4.2 Supply Chain HF LMIS ​​</a:t>
                      </a:r>
                    </a:p>
                  </a:txBody>
                  <a:tcPr anchor="ctr">
                    <a:lnT w="0">
                      <a:noFill/>
                    </a:lnT>
                    <a:noFill/>
                  </a:tcPr>
                </a:tc>
                <a:tc>
                  <a:txBody>
                    <a:bodyPr/>
                    <a:lstStyle/>
                    <a:p>
                      <a:pPr rtl="0" fontAlgn="base"/>
                      <a:r>
                        <a:rPr lang="en-US" sz="1600" b="0">
                          <a:effectLst/>
                        </a:rPr>
                        <a:t>Data on the quality of the data submitted to the country’s Logistics Management Information System (LMIS) for the HIV, TB, malaria and COVID-19 disease components at the health facility level. Three (3) key data quality elements are considered: data completeness, data accuracy and data timeliness. In addition, this section collects data on key challenges hindering the ability of health facilities to submit quality LMIS data to the central level. ​​</a:t>
                      </a:r>
                    </a:p>
                  </a:txBody>
                  <a:tcPr anchor="ctr">
                    <a:lnT w="0">
                      <a:noFill/>
                    </a:lnT>
                    <a:noFill/>
                  </a:tcPr>
                </a:tc>
                <a:extLst>
                  <a:ext uri="{0D108BD9-81ED-4DB2-BD59-A6C34878D82A}">
                    <a16:rowId xmlns:a16="http://schemas.microsoft.com/office/drawing/2014/main" val="670757863"/>
                  </a:ext>
                </a:extLst>
              </a:tr>
              <a:tr h="1592596">
                <a:tc>
                  <a:txBody>
                    <a:bodyPr/>
                    <a:lstStyle/>
                    <a:p>
                      <a:pPr rtl="0" fontAlgn="base"/>
                      <a:r>
                        <a:rPr lang="en-US" sz="1600" b="0">
                          <a:effectLst/>
                        </a:rPr>
                        <a:t>5.1 Supply Chain CMS OTIF​​</a:t>
                      </a:r>
                    </a:p>
                  </a:txBody>
                  <a:tcPr anchor="ctr">
                    <a:solidFill>
                      <a:schemeClr val="bg1">
                        <a:lumMod val="95000"/>
                      </a:schemeClr>
                    </a:solidFill>
                  </a:tcPr>
                </a:tc>
                <a:tc>
                  <a:txBody>
                    <a:bodyPr/>
                    <a:lstStyle/>
                    <a:p>
                      <a:pPr rtl="0" fontAlgn="base"/>
                      <a:r>
                        <a:rPr lang="en-US" sz="1600" b="0">
                          <a:effectLst/>
                        </a:rPr>
                        <a:t>Data for the supply chain KPI “On-Time-In Full” for the selected tracer products belonging to the HIV, TB, malaria and COVID-19 product groups in scope for the Spot Checks at the central storage facility (central level only). In addition, this section collects data on reasons impacting the central storage facility’s ability to deliver the right products in the right quantity and at the right time to the next supply chain level. ​​</a:t>
                      </a:r>
                    </a:p>
                  </a:txBody>
                  <a:tcPr anchor="ctr">
                    <a:solidFill>
                      <a:schemeClr val="bg1">
                        <a:lumMod val="95000"/>
                      </a:schemeClr>
                    </a:solidFill>
                  </a:tcPr>
                </a:tc>
                <a:extLst>
                  <a:ext uri="{0D108BD9-81ED-4DB2-BD59-A6C34878D82A}">
                    <a16:rowId xmlns:a16="http://schemas.microsoft.com/office/drawing/2014/main" val="1644341642"/>
                  </a:ext>
                </a:extLst>
              </a:tr>
              <a:tr h="1342074">
                <a:tc>
                  <a:txBody>
                    <a:bodyPr/>
                    <a:lstStyle/>
                    <a:p>
                      <a:pPr rtl="0" fontAlgn="base"/>
                      <a:r>
                        <a:rPr lang="en-US" sz="1600" b="0">
                          <a:effectLst/>
                        </a:rPr>
                        <a:t>5.2 Supply Chain CMS SATP​​</a:t>
                      </a:r>
                    </a:p>
                  </a:txBody>
                  <a:tcPr anchor="ctr">
                    <a:noFill/>
                  </a:tcPr>
                </a:tc>
                <a:tc>
                  <a:txBody>
                    <a:bodyPr/>
                    <a:lstStyle/>
                    <a:p>
                      <a:pPr rtl="0" fontAlgn="base"/>
                      <a:r>
                        <a:rPr lang="en-US" sz="1600" b="0">
                          <a:effectLst/>
                        </a:rPr>
                        <a:t>Data for the supply chain KPI “Stocked According to Plan” for the selected tracer products belonging to the HIV, TB, malaria and COVID-19 product groups in scope for the Spot Checks at the central storage facility (central level only); data on the underlying reasons for stock imbalances (overstock, under stock, stock out situations). ​​</a:t>
                      </a:r>
                    </a:p>
                  </a:txBody>
                  <a:tcPr anchor="ctr">
                    <a:noFill/>
                  </a:tcPr>
                </a:tc>
                <a:extLst>
                  <a:ext uri="{0D108BD9-81ED-4DB2-BD59-A6C34878D82A}">
                    <a16:rowId xmlns:a16="http://schemas.microsoft.com/office/drawing/2014/main" val="644611730"/>
                  </a:ext>
                </a:extLst>
              </a:tr>
            </a:tbl>
          </a:graphicData>
        </a:graphic>
      </p:graphicFrame>
      <p:sp>
        <p:nvSpPr>
          <p:cNvPr id="2" name="Slide Number Placeholder 1">
            <a:extLst>
              <a:ext uri="{FF2B5EF4-FFF2-40B4-BE49-F238E27FC236}">
                <a16:creationId xmlns:a16="http://schemas.microsoft.com/office/drawing/2014/main" id="{B7CCB799-2E87-8E77-52F9-15A2CA87B326}"/>
              </a:ext>
            </a:extLst>
          </p:cNvPr>
          <p:cNvSpPr>
            <a:spLocks noGrp="1"/>
          </p:cNvSpPr>
          <p:nvPr>
            <p:ph type="sldNum" sz="quarter" idx="12"/>
          </p:nvPr>
        </p:nvSpPr>
        <p:spPr/>
        <p:txBody>
          <a:bodyPr/>
          <a:lstStyle/>
          <a:p>
            <a:fld id="{9E2BE927-25C7-4379-86F1-C17ED9D2A7F2}" type="slidenum">
              <a:rPr lang="en-US" dirty="0" smtClean="0"/>
              <a:pPr/>
              <a:t>25</a:t>
            </a:fld>
            <a:endParaRPr lang="en-US"/>
          </a:p>
        </p:txBody>
      </p:sp>
    </p:spTree>
    <p:extLst>
      <p:ext uri="{BB962C8B-B14F-4D97-AF65-F5344CB8AC3E}">
        <p14:creationId xmlns:p14="http://schemas.microsoft.com/office/powerpoint/2010/main" val="883203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52886-DC42-5FC9-A4FE-3BADF3A25695}"/>
              </a:ext>
            </a:extLst>
          </p:cNvPr>
          <p:cNvSpPr>
            <a:spLocks noGrp="1"/>
          </p:cNvSpPr>
          <p:nvPr>
            <p:ph type="title"/>
          </p:nvPr>
        </p:nvSpPr>
        <p:spPr/>
        <p:txBody>
          <a:bodyPr/>
          <a:lstStyle/>
          <a:p>
            <a:r>
              <a:rPr lang="en-US"/>
              <a:t>Scope 3/3</a:t>
            </a:r>
          </a:p>
        </p:txBody>
      </p:sp>
      <p:graphicFrame>
        <p:nvGraphicFramePr>
          <p:cNvPr id="6" name="Table 5">
            <a:extLst>
              <a:ext uri="{FF2B5EF4-FFF2-40B4-BE49-F238E27FC236}">
                <a16:creationId xmlns:a16="http://schemas.microsoft.com/office/drawing/2014/main" id="{5F8703EA-86D9-15CD-5976-2724F8C967C6}"/>
              </a:ext>
            </a:extLst>
          </p:cNvPr>
          <p:cNvGraphicFramePr>
            <a:graphicFrameLocks noGrp="1"/>
          </p:cNvGraphicFramePr>
          <p:nvPr/>
        </p:nvGraphicFramePr>
        <p:xfrm>
          <a:off x="258791" y="1093731"/>
          <a:ext cx="11595506" cy="1599615"/>
        </p:xfrm>
        <a:graphic>
          <a:graphicData uri="http://schemas.openxmlformats.org/drawingml/2006/table">
            <a:tbl>
              <a:tblPr firstRow="1" bandRow="1">
                <a:tableStyleId>{9D7B26C5-4107-4FEC-AEDC-1716B250A1EF}</a:tableStyleId>
              </a:tblPr>
              <a:tblGrid>
                <a:gridCol w="2937431">
                  <a:extLst>
                    <a:ext uri="{9D8B030D-6E8A-4147-A177-3AD203B41FA5}">
                      <a16:colId xmlns:a16="http://schemas.microsoft.com/office/drawing/2014/main" val="958546382"/>
                    </a:ext>
                  </a:extLst>
                </a:gridCol>
                <a:gridCol w="8658075">
                  <a:extLst>
                    <a:ext uri="{9D8B030D-6E8A-4147-A177-3AD203B41FA5}">
                      <a16:colId xmlns:a16="http://schemas.microsoft.com/office/drawing/2014/main" val="2139929208"/>
                    </a:ext>
                  </a:extLst>
                </a:gridCol>
              </a:tblGrid>
              <a:tr h="776655">
                <a:tc>
                  <a:txBody>
                    <a:bodyPr/>
                    <a:lstStyle/>
                    <a:p>
                      <a:pPr rtl="0" fontAlgn="base"/>
                      <a:r>
                        <a:rPr lang="en-US" sz="1600" b="0">
                          <a:effectLst/>
                        </a:rPr>
                        <a:t>6. Supply Chain Central LMIS​​</a:t>
                      </a:r>
                    </a:p>
                  </a:txBody>
                  <a:tcPr anchor="ctr">
                    <a:lnT w="0">
                      <a:noFill/>
                    </a:lnT>
                    <a:lnB w="0">
                      <a:noFill/>
                    </a:lnB>
                    <a:solidFill>
                      <a:schemeClr val="bg1">
                        <a:lumMod val="95000"/>
                      </a:schemeClr>
                    </a:solidFill>
                  </a:tcPr>
                </a:tc>
                <a:tc>
                  <a:txBody>
                    <a:bodyPr/>
                    <a:lstStyle/>
                    <a:p>
                      <a:pPr rtl="0" fontAlgn="base"/>
                      <a:r>
                        <a:rPr lang="en-US" sz="1600" b="0">
                          <a:effectLst/>
                        </a:rPr>
                        <a:t>Data for the supply chain KPI “Facility Reporting to the LMIS” for the for the HIV, TB, malaria and COVID-19 disease components at the national level​​.</a:t>
                      </a:r>
                    </a:p>
                  </a:txBody>
                  <a:tcPr anchor="ctr">
                    <a:lnT w="0">
                      <a:noFill/>
                    </a:lnT>
                    <a:lnB w="0">
                      <a:noFill/>
                    </a:lnB>
                    <a:solidFill>
                      <a:schemeClr val="bg1">
                        <a:lumMod val="95000"/>
                      </a:schemeClr>
                    </a:solidFill>
                  </a:tcPr>
                </a:tc>
                <a:extLst>
                  <a:ext uri="{0D108BD9-81ED-4DB2-BD59-A6C34878D82A}">
                    <a16:rowId xmlns:a16="http://schemas.microsoft.com/office/drawing/2014/main" val="3847457913"/>
                  </a:ext>
                </a:extLst>
              </a:tr>
              <a:tr h="776655">
                <a:tc>
                  <a:txBody>
                    <a:bodyPr/>
                    <a:lstStyle/>
                    <a:p>
                      <a:pPr rtl="0" fontAlgn="base"/>
                      <a:r>
                        <a:rPr lang="en-US" sz="1600" b="0">
                          <a:effectLst/>
                        </a:rPr>
                        <a:t>7. GSDP Questionnaire</a:t>
                      </a:r>
                    </a:p>
                  </a:txBody>
                  <a:tcPr anchor="ctr">
                    <a:lnT w="0">
                      <a:noFill/>
                    </a:lnT>
                    <a:lnB w="0">
                      <a:noFill/>
                    </a:lnB>
                    <a:solidFill>
                      <a:schemeClr val="bg1"/>
                    </a:solidFill>
                  </a:tcPr>
                </a:tc>
                <a:tc>
                  <a:txBody>
                    <a:bodyPr/>
                    <a:lstStyle/>
                    <a:p>
                      <a:pPr rtl="0" fontAlgn="base"/>
                      <a:r>
                        <a:rPr lang="en-US" sz="1600" b="0">
                          <a:effectLst/>
                        </a:rPr>
                        <a:t>Data for the Good Storage and Distribution Practice questionnaire. Five main sections of the questionnaire include: Preparatory information on prior audits; License and Registration; Quality Systems and Controls; Storage Capacity; Cold Chain Storage. </a:t>
                      </a:r>
                      <a:endParaRPr lang="en-US" sz="1600" b="0">
                        <a:effectLst/>
                        <a:highlight>
                          <a:srgbClr val="FFFF00"/>
                        </a:highlight>
                      </a:endParaRPr>
                    </a:p>
                  </a:txBody>
                  <a:tcPr anchor="ctr">
                    <a:lnT w="0">
                      <a:noFill/>
                    </a:lnT>
                    <a:lnB w="0">
                      <a:noFill/>
                    </a:lnB>
                    <a:solidFill>
                      <a:schemeClr val="bg1"/>
                    </a:solidFill>
                  </a:tcPr>
                </a:tc>
                <a:extLst>
                  <a:ext uri="{0D108BD9-81ED-4DB2-BD59-A6C34878D82A}">
                    <a16:rowId xmlns:a16="http://schemas.microsoft.com/office/drawing/2014/main" val="3819835215"/>
                  </a:ext>
                </a:extLst>
              </a:tr>
            </a:tbl>
          </a:graphicData>
        </a:graphic>
      </p:graphicFrame>
      <p:sp>
        <p:nvSpPr>
          <p:cNvPr id="2" name="Slide Number Placeholder 1">
            <a:extLst>
              <a:ext uri="{FF2B5EF4-FFF2-40B4-BE49-F238E27FC236}">
                <a16:creationId xmlns:a16="http://schemas.microsoft.com/office/drawing/2014/main" id="{B7CCB799-2E87-8E77-52F9-15A2CA87B326}"/>
              </a:ext>
            </a:extLst>
          </p:cNvPr>
          <p:cNvSpPr>
            <a:spLocks noGrp="1"/>
          </p:cNvSpPr>
          <p:nvPr>
            <p:ph type="sldNum" sz="quarter" idx="12"/>
          </p:nvPr>
        </p:nvSpPr>
        <p:spPr/>
        <p:txBody>
          <a:bodyPr/>
          <a:lstStyle/>
          <a:p>
            <a:fld id="{9E2BE927-25C7-4379-86F1-C17ED9D2A7F2}" type="slidenum">
              <a:rPr lang="en-US" dirty="0" smtClean="0"/>
              <a:pPr/>
              <a:t>26</a:t>
            </a:fld>
            <a:endParaRPr lang="en-US"/>
          </a:p>
        </p:txBody>
      </p:sp>
    </p:spTree>
    <p:extLst>
      <p:ext uri="{BB962C8B-B14F-4D97-AF65-F5344CB8AC3E}">
        <p14:creationId xmlns:p14="http://schemas.microsoft.com/office/powerpoint/2010/main" val="167657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Arrow: Chevron 99">
            <a:extLst>
              <a:ext uri="{FF2B5EF4-FFF2-40B4-BE49-F238E27FC236}">
                <a16:creationId xmlns:a16="http://schemas.microsoft.com/office/drawing/2014/main" id="{8B54AD44-90BE-44E5-84A8-21A925167267}"/>
              </a:ext>
            </a:extLst>
          </p:cNvPr>
          <p:cNvSpPr/>
          <p:nvPr/>
        </p:nvSpPr>
        <p:spPr>
          <a:xfrm>
            <a:off x="720897" y="1251897"/>
            <a:ext cx="10969943" cy="819648"/>
          </a:xfrm>
          <a:prstGeom prst="chevron">
            <a:avLst>
              <a:gd name="adj" fmla="val 22514"/>
            </a:avLst>
          </a:prstGeom>
          <a:solidFill>
            <a:schemeClr val="tx1">
              <a:alpha val="31000"/>
            </a:schemeClr>
          </a:solidFill>
          <a:ln>
            <a:noFill/>
          </a:ln>
          <a:effectLst>
            <a:softEdge rad="368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itle 1"/>
          <p:cNvSpPr>
            <a:spLocks noGrp="1"/>
          </p:cNvSpPr>
          <p:nvPr>
            <p:ph type="title"/>
          </p:nvPr>
        </p:nvSpPr>
        <p:spPr>
          <a:xfrm>
            <a:off x="553709" y="387581"/>
            <a:ext cx="11472000" cy="504056"/>
          </a:xfrm>
        </p:spPr>
        <p:txBody>
          <a:bodyPr/>
          <a:lstStyle/>
          <a:p>
            <a:r>
              <a:rPr lang="en-US" sz="3200" b="0" i="0">
                <a:solidFill>
                  <a:srgbClr val="000000"/>
                </a:solidFill>
                <a:effectLst/>
              </a:rPr>
              <a:t>Introduction &amp; Objectives</a:t>
            </a:r>
            <a:endParaRPr lang="en-IN" sz="3200">
              <a:solidFill>
                <a:schemeClr val="tx1">
                  <a:lumMod val="75000"/>
                  <a:lumOff val="25000"/>
                </a:schemeClr>
              </a:solidFill>
            </a:endParaRPr>
          </a:p>
        </p:txBody>
      </p:sp>
      <p:sp>
        <p:nvSpPr>
          <p:cNvPr id="8" name="Arrow: Chevron 7">
            <a:extLst>
              <a:ext uri="{FF2B5EF4-FFF2-40B4-BE49-F238E27FC236}">
                <a16:creationId xmlns:a16="http://schemas.microsoft.com/office/drawing/2014/main" id="{8334471B-2359-421C-A777-83BCC6F9D6CD}"/>
              </a:ext>
            </a:extLst>
          </p:cNvPr>
          <p:cNvSpPr/>
          <p:nvPr/>
        </p:nvSpPr>
        <p:spPr>
          <a:xfrm>
            <a:off x="553709" y="1164257"/>
            <a:ext cx="11084582" cy="504056"/>
          </a:xfrm>
          <a:prstGeom prst="chevron">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2200">
                <a:latin typeface="+mj-lt"/>
                <a:cs typeface="Arial"/>
                <a:sym typeface="Arial"/>
              </a:rPr>
              <a:t>Country-Specific Message</a:t>
            </a:r>
            <a:endParaRPr lang="en-IN" sz="2200">
              <a:solidFill>
                <a:schemeClr val="tx1"/>
              </a:solidFill>
              <a:latin typeface="+mj-lt"/>
            </a:endParaRPr>
          </a:p>
        </p:txBody>
      </p:sp>
      <p:sp>
        <p:nvSpPr>
          <p:cNvPr id="20" name="TextBox 19">
            <a:extLst>
              <a:ext uri="{FF2B5EF4-FFF2-40B4-BE49-F238E27FC236}">
                <a16:creationId xmlns:a16="http://schemas.microsoft.com/office/drawing/2014/main" id="{C07858CE-B4A7-47D3-A03B-21039C17B8EE}"/>
              </a:ext>
            </a:extLst>
          </p:cNvPr>
          <p:cNvSpPr txBox="1"/>
          <p:nvPr/>
        </p:nvSpPr>
        <p:spPr>
          <a:xfrm>
            <a:off x="762407" y="1954959"/>
            <a:ext cx="1979916" cy="3083198"/>
          </a:xfrm>
          <a:prstGeom prst="rect">
            <a:avLst/>
          </a:prstGeom>
          <a:noFill/>
        </p:spPr>
        <p:txBody>
          <a:bodyPr wrap="square" lIns="0" tIns="0" rIns="0" bIns="0" rtlCol="0" anchor="t">
            <a:noAutofit/>
          </a:bodyPr>
          <a:lstStyle/>
          <a:p>
            <a:endParaRPr lang="en-US" sz="1520" dirty="0">
              <a:solidFill>
                <a:schemeClr val="tx1">
                  <a:lumMod val="75000"/>
                  <a:lumOff val="25000"/>
                </a:schemeClr>
              </a:solidFill>
            </a:endParaRPr>
          </a:p>
        </p:txBody>
      </p:sp>
      <p:sp>
        <p:nvSpPr>
          <p:cNvPr id="4" name="TextBox 3">
            <a:extLst>
              <a:ext uri="{FF2B5EF4-FFF2-40B4-BE49-F238E27FC236}">
                <a16:creationId xmlns:a16="http://schemas.microsoft.com/office/drawing/2014/main" id="{82463509-4A4F-2D3A-7F49-22031B2A923F}"/>
              </a:ext>
            </a:extLst>
          </p:cNvPr>
          <p:cNvSpPr txBox="1"/>
          <p:nvPr/>
        </p:nvSpPr>
        <p:spPr>
          <a:xfrm>
            <a:off x="5118946" y="1954959"/>
            <a:ext cx="1979916" cy="3083198"/>
          </a:xfrm>
          <a:prstGeom prst="rect">
            <a:avLst/>
          </a:prstGeom>
          <a:noFill/>
        </p:spPr>
        <p:txBody>
          <a:bodyPr wrap="square" lIns="0" tIns="0" rIns="0" bIns="0" rtlCol="0" anchor="t">
            <a:noAutofit/>
          </a:bodyPr>
          <a:lstStyle/>
          <a:p>
            <a:endParaRPr lang="en-US" sz="1520" dirty="0">
              <a:solidFill>
                <a:schemeClr val="tx1">
                  <a:lumMod val="75000"/>
                  <a:lumOff val="25000"/>
                </a:schemeClr>
              </a:solidFill>
            </a:endParaRPr>
          </a:p>
        </p:txBody>
      </p:sp>
      <p:sp>
        <p:nvSpPr>
          <p:cNvPr id="5" name="TextBox 4">
            <a:extLst>
              <a:ext uri="{FF2B5EF4-FFF2-40B4-BE49-F238E27FC236}">
                <a16:creationId xmlns:a16="http://schemas.microsoft.com/office/drawing/2014/main" id="{01265FC8-A690-7DAB-B0CD-118B81B59960}"/>
              </a:ext>
            </a:extLst>
          </p:cNvPr>
          <p:cNvSpPr txBox="1"/>
          <p:nvPr/>
        </p:nvSpPr>
        <p:spPr>
          <a:xfrm>
            <a:off x="7310279" y="1954959"/>
            <a:ext cx="1979916" cy="3083198"/>
          </a:xfrm>
          <a:prstGeom prst="rect">
            <a:avLst/>
          </a:prstGeom>
          <a:noFill/>
        </p:spPr>
        <p:txBody>
          <a:bodyPr wrap="square" lIns="0" tIns="0" rIns="0" bIns="0" rtlCol="0" anchor="t">
            <a:noAutofit/>
          </a:bodyPr>
          <a:lstStyle/>
          <a:p>
            <a:endParaRPr lang="en-US" sz="1520" dirty="0">
              <a:solidFill>
                <a:schemeClr val="tx1">
                  <a:lumMod val="75000"/>
                  <a:lumOff val="25000"/>
                </a:schemeClr>
              </a:solidFill>
            </a:endParaRPr>
          </a:p>
        </p:txBody>
      </p:sp>
      <p:sp>
        <p:nvSpPr>
          <p:cNvPr id="6" name="TextBox 5">
            <a:extLst>
              <a:ext uri="{FF2B5EF4-FFF2-40B4-BE49-F238E27FC236}">
                <a16:creationId xmlns:a16="http://schemas.microsoft.com/office/drawing/2014/main" id="{997C956A-0CAC-B6A3-7F59-4205FE3BEC99}"/>
              </a:ext>
            </a:extLst>
          </p:cNvPr>
          <p:cNvSpPr txBox="1"/>
          <p:nvPr/>
        </p:nvSpPr>
        <p:spPr>
          <a:xfrm>
            <a:off x="9519030" y="1954959"/>
            <a:ext cx="1979916" cy="3083198"/>
          </a:xfrm>
          <a:prstGeom prst="rect">
            <a:avLst/>
          </a:prstGeom>
          <a:noFill/>
        </p:spPr>
        <p:txBody>
          <a:bodyPr wrap="square" lIns="0" tIns="0" rIns="0" bIns="0" rtlCol="0" anchor="t">
            <a:noAutofit/>
          </a:bodyPr>
          <a:lstStyle/>
          <a:p>
            <a:endParaRPr lang="en-US" sz="1520" dirty="0">
              <a:solidFill>
                <a:schemeClr val="tx1">
                  <a:lumMod val="75000"/>
                  <a:lumOff val="25000"/>
                </a:schemeClr>
              </a:solidFill>
            </a:endParaRPr>
          </a:p>
        </p:txBody>
      </p:sp>
      <p:sp>
        <p:nvSpPr>
          <p:cNvPr id="7" name="Slide Number Placeholder 6">
            <a:extLst>
              <a:ext uri="{FF2B5EF4-FFF2-40B4-BE49-F238E27FC236}">
                <a16:creationId xmlns:a16="http://schemas.microsoft.com/office/drawing/2014/main" id="{238AB29A-ACF3-CBE6-9942-D3C18F52FDAA}"/>
              </a:ext>
            </a:extLst>
          </p:cNvPr>
          <p:cNvSpPr>
            <a:spLocks noGrp="1"/>
          </p:cNvSpPr>
          <p:nvPr>
            <p:ph type="sldNum" sz="quarter" idx="12"/>
          </p:nvPr>
        </p:nvSpPr>
        <p:spPr/>
        <p:txBody>
          <a:bodyPr/>
          <a:lstStyle/>
          <a:p>
            <a:fld id="{96E69268-9C8B-4EBF-A9EE-DC5DC2D48DC3}" type="slidenum">
              <a:rPr lang="en-US" smtClean="0"/>
              <a:pPr/>
              <a:t>3</a:t>
            </a:fld>
            <a:endParaRPr lang="en-US"/>
          </a:p>
        </p:txBody>
      </p:sp>
      <p:sp>
        <p:nvSpPr>
          <p:cNvPr id="9" name="Rectangle 8">
            <a:extLst>
              <a:ext uri="{FF2B5EF4-FFF2-40B4-BE49-F238E27FC236}">
                <a16:creationId xmlns:a16="http://schemas.microsoft.com/office/drawing/2014/main" id="{548F6590-DD35-65BF-CAC2-F02CF05330BF}"/>
              </a:ext>
            </a:extLst>
          </p:cNvPr>
          <p:cNvSpPr/>
          <p:nvPr/>
        </p:nvSpPr>
        <p:spPr>
          <a:xfrm>
            <a:off x="1773936" y="2020824"/>
            <a:ext cx="3785616" cy="193852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Adapt to highlight KPI and non-KPI measurement priorities</a:t>
            </a:r>
          </a:p>
          <a:p>
            <a:pPr marL="285750" indent="-285750">
              <a:buFont typeface="Arial" panose="020B0604020202020204" pitchFamily="34" charset="0"/>
              <a:buChar char="•"/>
            </a:pPr>
            <a:r>
              <a:rPr lang="en-US" dirty="0">
                <a:solidFill>
                  <a:schemeClr val="tx1"/>
                </a:solidFill>
              </a:rPr>
              <a:t>CT priorities can also find a place here</a:t>
            </a:r>
          </a:p>
        </p:txBody>
      </p:sp>
    </p:spTree>
    <p:extLst>
      <p:ext uri="{BB962C8B-B14F-4D97-AF65-F5344CB8AC3E}">
        <p14:creationId xmlns:p14="http://schemas.microsoft.com/office/powerpoint/2010/main" val="3081804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15F9B7F6-88C2-4E36-A591-7396B030CF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1" name="Object 10" hidden="1">
                        <a:extLst>
                          <a:ext uri="{FF2B5EF4-FFF2-40B4-BE49-F238E27FC236}">
                            <a16:creationId xmlns:a16="http://schemas.microsoft.com/office/drawing/2014/main" id="{15F9B7F6-88C2-4E36-A591-7396B030CF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8D7E4D4-E598-E31A-D2DF-875C73582750}"/>
              </a:ext>
            </a:extLst>
          </p:cNvPr>
          <p:cNvSpPr>
            <a:spLocks noGrp="1"/>
          </p:cNvSpPr>
          <p:nvPr>
            <p:ph type="title"/>
          </p:nvPr>
        </p:nvSpPr>
        <p:spPr/>
        <p:txBody>
          <a:bodyPr/>
          <a:lstStyle/>
          <a:p>
            <a:r>
              <a:rPr lang="en-US" sz="3200" dirty="0"/>
              <a:t>Key </a:t>
            </a:r>
            <a:r>
              <a:rPr lang="en-US" sz="3200" dirty="0" err="1"/>
              <a:t>tHFA</a:t>
            </a:r>
            <a:r>
              <a:rPr lang="en-US" sz="3200" dirty="0"/>
              <a:t> sections with KPI and Non-KPI with broader message</a:t>
            </a:r>
          </a:p>
        </p:txBody>
      </p:sp>
      <p:sp>
        <p:nvSpPr>
          <p:cNvPr id="17" name="Rectangle 16">
            <a:extLst>
              <a:ext uri="{FF2B5EF4-FFF2-40B4-BE49-F238E27FC236}">
                <a16:creationId xmlns:a16="http://schemas.microsoft.com/office/drawing/2014/main" id="{9D8B963A-3C1E-A774-CE98-F2520313EA1D}"/>
              </a:ext>
            </a:extLst>
          </p:cNvPr>
          <p:cNvSpPr/>
          <p:nvPr/>
        </p:nvSpPr>
        <p:spPr>
          <a:xfrm>
            <a:off x="1773936" y="2009249"/>
            <a:ext cx="5541264" cy="193852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Sections level details (take from previous slides</a:t>
            </a:r>
          </a:p>
          <a:p>
            <a:pPr marL="285750" indent="-285750">
              <a:buFont typeface="Arial" panose="020B0604020202020204" pitchFamily="34" charset="0"/>
              <a:buChar char="•"/>
            </a:pPr>
            <a:r>
              <a:rPr lang="en-US" dirty="0">
                <a:solidFill>
                  <a:schemeClr val="tx1"/>
                </a:solidFill>
              </a:rPr>
              <a:t>KPI and Non KPI linked to each section</a:t>
            </a:r>
          </a:p>
          <a:p>
            <a:pPr marL="285750" indent="-285750">
              <a:buFont typeface="Arial" panose="020B0604020202020204" pitchFamily="34" charset="0"/>
              <a:buChar char="•"/>
            </a:pPr>
            <a:r>
              <a:rPr lang="en-US" dirty="0">
                <a:solidFill>
                  <a:schemeClr val="tx1"/>
                </a:solidFill>
              </a:rPr>
              <a:t>Subcomponents of each indicator</a:t>
            </a:r>
          </a:p>
        </p:txBody>
      </p:sp>
    </p:spTree>
    <p:extLst>
      <p:ext uri="{BB962C8B-B14F-4D97-AF65-F5344CB8AC3E}">
        <p14:creationId xmlns:p14="http://schemas.microsoft.com/office/powerpoint/2010/main" val="154763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5D5A-D85C-AD46-A33E-3A4974D0FAA5}"/>
              </a:ext>
            </a:extLst>
          </p:cNvPr>
          <p:cNvSpPr>
            <a:spLocks noGrp="1"/>
          </p:cNvSpPr>
          <p:nvPr>
            <p:ph type="title"/>
          </p:nvPr>
        </p:nvSpPr>
        <p:spPr>
          <a:xfrm>
            <a:off x="360000" y="327848"/>
            <a:ext cx="10972800" cy="493200"/>
          </a:xfrm>
        </p:spPr>
        <p:txBody>
          <a:bodyPr/>
          <a:lstStyle/>
          <a:p>
            <a:r>
              <a:rPr lang="en-US"/>
              <a:t> Table of Contents</a:t>
            </a:r>
          </a:p>
        </p:txBody>
      </p:sp>
      <p:sp>
        <p:nvSpPr>
          <p:cNvPr id="25" name="Rectangle 24">
            <a:extLst>
              <a:ext uri="{FF2B5EF4-FFF2-40B4-BE49-F238E27FC236}">
                <a16:creationId xmlns:a16="http://schemas.microsoft.com/office/drawing/2014/main" id="{0A2EEB32-D28D-4D29-B33C-4EB88C2650C1}"/>
              </a:ext>
            </a:extLst>
          </p:cNvPr>
          <p:cNvSpPr/>
          <p:nvPr/>
        </p:nvSpPr>
        <p:spPr>
          <a:xfrm>
            <a:off x="8213277" y="1682961"/>
            <a:ext cx="3034857" cy="3776939"/>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32" name="TextBox 31">
            <a:extLst>
              <a:ext uri="{FF2B5EF4-FFF2-40B4-BE49-F238E27FC236}">
                <a16:creationId xmlns:a16="http://schemas.microsoft.com/office/drawing/2014/main" id="{17901FD8-55F9-431E-BDD3-D4CE09E5968E}"/>
              </a:ext>
            </a:extLst>
          </p:cNvPr>
          <p:cNvSpPr txBox="1"/>
          <p:nvPr/>
        </p:nvSpPr>
        <p:spPr>
          <a:xfrm>
            <a:off x="8478958" y="2124347"/>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EE0C3D"/>
                </a:solidFill>
                <a:latin typeface="+mj-lt"/>
              </a:rPr>
              <a:t>3. Key Findings </a:t>
            </a:r>
          </a:p>
          <a:p>
            <a:pPr algn="ctr">
              <a:lnSpc>
                <a:spcPct val="110000"/>
              </a:lnSpc>
              <a:defRPr/>
            </a:pPr>
            <a:r>
              <a:rPr lang="en-US" b="1">
                <a:solidFill>
                  <a:srgbClr val="EE0C3D"/>
                </a:solidFill>
                <a:latin typeface="+mj-lt"/>
              </a:rPr>
              <a:t>and Insights</a:t>
            </a:r>
            <a:endParaRPr lang="en-US">
              <a:latin typeface="+mj-lt"/>
              <a:ea typeface="+mn-lt"/>
              <a:cs typeface="+mn-lt"/>
            </a:endParaRPr>
          </a:p>
          <a:p>
            <a:pPr>
              <a:lnSpc>
                <a:spcPct val="110000"/>
              </a:lnSpc>
              <a:defRPr/>
            </a:pPr>
            <a:endParaRPr lang="en-US" sz="1800" b="0" i="0" u="none" strike="noStrike" kern="1200" cap="none" spc="0" normalizeH="0" baseline="0" noProof="0">
              <a:ln>
                <a:noFill/>
              </a:ln>
              <a:effectLst/>
              <a:uLnTx/>
              <a:uFillTx/>
              <a:latin typeface="+mj-lt"/>
              <a:cs typeface="Arial"/>
            </a:endParaRPr>
          </a:p>
        </p:txBody>
      </p:sp>
      <p:sp>
        <p:nvSpPr>
          <p:cNvPr id="26" name="Oval 25">
            <a:extLst>
              <a:ext uri="{FF2B5EF4-FFF2-40B4-BE49-F238E27FC236}">
                <a16:creationId xmlns:a16="http://schemas.microsoft.com/office/drawing/2014/main" id="{F1A76B19-A03F-486F-AD58-3ADF918915DD}"/>
              </a:ext>
            </a:extLst>
          </p:cNvPr>
          <p:cNvSpPr/>
          <p:nvPr/>
        </p:nvSpPr>
        <p:spPr>
          <a:xfrm>
            <a:off x="9326010" y="1079315"/>
            <a:ext cx="972000" cy="972000"/>
          </a:xfrm>
          <a:prstGeom prst="ellipse">
            <a:avLst/>
          </a:prstGeom>
          <a:solidFill>
            <a:schemeClr val="accent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395701" y="1664035"/>
            <a:ext cx="3049234" cy="3778336"/>
          </a:xfrm>
          <a:prstGeom prst="rect">
            <a:avLst/>
          </a:prstGeom>
          <a:no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05604" y="2251799"/>
            <a:ext cx="1988953" cy="326636"/>
          </a:xfrm>
          <a:prstGeom prst="rect">
            <a:avLst/>
          </a:prstGeom>
          <a:noFill/>
        </p:spPr>
        <p:txBody>
          <a:bodyPr wrap="square" lIns="0" tIns="0" rIns="0" bIns="0" rtlCol="0" anchor="t">
            <a:noAutofit/>
          </a:bodyPr>
          <a:lstStyle/>
          <a:p>
            <a:pPr algn="ctr">
              <a:lnSpc>
                <a:spcPct val="110000"/>
              </a:lnSpc>
              <a:defRPr/>
            </a:pPr>
            <a:r>
              <a:rPr lang="en-US" b="1">
                <a:solidFill>
                  <a:srgbClr val="FAD90D"/>
                </a:solidFill>
                <a:latin typeface="+mj-lt"/>
              </a:rPr>
              <a:t>2. Methodology</a:t>
            </a:r>
            <a:endParaRPr lang="en-US" sz="1800" b="1" i="0" u="none" strike="noStrike" kern="1200" cap="none" spc="0" normalizeH="0" baseline="0" noProof="0">
              <a:ln>
                <a:noFill/>
              </a:ln>
              <a:solidFill>
                <a:srgbClr val="FAD90D"/>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609600" y="1682961"/>
            <a:ext cx="3059504" cy="3759410"/>
          </a:xfrm>
          <a:prstGeom prst="rect">
            <a:avLst/>
          </a:prstGeom>
          <a:noFill/>
          <a:ln w="571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E4DF9"/>
              </a:solidFill>
              <a:effectLst/>
              <a:uLnTx/>
              <a:uFillTx/>
              <a:latin typeface="Arial"/>
              <a:ea typeface="+mn-ea"/>
              <a:cs typeface="+mn-cs"/>
            </a:endParaRPr>
          </a:p>
        </p:txBody>
      </p:sp>
      <p:sp>
        <p:nvSpPr>
          <p:cNvPr id="44" name="TextBox 43">
            <a:extLst>
              <a:ext uri="{FF2B5EF4-FFF2-40B4-BE49-F238E27FC236}">
                <a16:creationId xmlns:a16="http://schemas.microsoft.com/office/drawing/2014/main" id="{41B82164-4F66-41B5-B419-E82B8D4D54BB}"/>
              </a:ext>
            </a:extLst>
          </p:cNvPr>
          <p:cNvSpPr txBox="1"/>
          <p:nvPr/>
        </p:nvSpPr>
        <p:spPr>
          <a:xfrm>
            <a:off x="912050" y="2137892"/>
            <a:ext cx="2377440" cy="370203"/>
          </a:xfrm>
          <a:prstGeom prst="rect">
            <a:avLst/>
          </a:prstGeom>
          <a:noFill/>
        </p:spPr>
        <p:txBody>
          <a:bodyPr wrap="square" lIns="0" tIns="0" rIns="0" bIns="0" rtlCol="0" anchor="t">
            <a:noAutofit/>
          </a:bodyPr>
          <a:lstStyle/>
          <a:p>
            <a:pPr algn="ctr">
              <a:lnSpc>
                <a:spcPct val="110000"/>
              </a:lnSpc>
              <a:defRPr/>
            </a:pPr>
            <a:r>
              <a:rPr lang="en-US" b="1">
                <a:solidFill>
                  <a:srgbClr val="2E4DF9"/>
                </a:solidFill>
                <a:latin typeface="+mj-lt"/>
              </a:rPr>
              <a:t>1. Executive Summary</a:t>
            </a:r>
            <a:endParaRPr lang="en-US" b="1">
              <a:solidFill>
                <a:srgbClr val="2E4DF9"/>
              </a:solidFill>
              <a:latin typeface="+mj-lt"/>
              <a:cs typeface="Arial"/>
            </a:endParaRPr>
          </a:p>
          <a:p>
            <a:pPr>
              <a:lnSpc>
                <a:spcPct val="110000"/>
              </a:lnSpc>
              <a:defRPr/>
            </a:pPr>
            <a:endParaRPr lang="en-US" sz="1800" b="0" i="0" u="none" strike="noStrike" kern="1200" cap="none" spc="0" normalizeH="0" baseline="0" noProof="0">
              <a:ln>
                <a:noFill/>
              </a:ln>
              <a:solidFill>
                <a:srgbClr val="2E4DF9"/>
              </a:solidFill>
              <a:effectLst/>
              <a:uLnTx/>
              <a:uFillTx/>
              <a:latin typeface="+mj-lt"/>
              <a:cs typeface="Arial"/>
            </a:endParaRPr>
          </a:p>
        </p:txBody>
      </p:sp>
      <p:sp>
        <p:nvSpPr>
          <p:cNvPr id="42" name="Oval 41">
            <a:extLst>
              <a:ext uri="{FF2B5EF4-FFF2-40B4-BE49-F238E27FC236}">
                <a16:creationId xmlns:a16="http://schemas.microsoft.com/office/drawing/2014/main" id="{D752D393-E019-4B63-B672-BA73C4B9C2D8}"/>
              </a:ext>
            </a:extLst>
          </p:cNvPr>
          <p:cNvSpPr/>
          <p:nvPr/>
        </p:nvSpPr>
        <p:spPr>
          <a:xfrm>
            <a:off x="1648862" y="1078156"/>
            <a:ext cx="972000" cy="972000"/>
          </a:xfrm>
          <a:prstGeom prst="ellipse">
            <a:avLst/>
          </a:prstGeom>
          <a:solidFill>
            <a:schemeClr val="accent2"/>
          </a:solid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423061" y="1149818"/>
            <a:ext cx="914400" cy="91440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pic>
        <p:nvPicPr>
          <p:cNvPr id="14" name="Graphic 14" descr="Clipboard outline">
            <a:extLst>
              <a:ext uri="{FF2B5EF4-FFF2-40B4-BE49-F238E27FC236}">
                <a16:creationId xmlns:a16="http://schemas.microsoft.com/office/drawing/2014/main" id="{E57BD890-5D56-E121-A584-A5E7FFCF9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6298" y="1150370"/>
            <a:ext cx="817944" cy="798654"/>
          </a:xfrm>
          <a:prstGeom prst="rect">
            <a:avLst/>
          </a:prstGeom>
        </p:spPr>
      </p:pic>
      <p:pic>
        <p:nvPicPr>
          <p:cNvPr id="15" name="Graphic 15" descr="Gears outline">
            <a:extLst>
              <a:ext uri="{FF2B5EF4-FFF2-40B4-BE49-F238E27FC236}">
                <a16:creationId xmlns:a16="http://schemas.microsoft.com/office/drawing/2014/main" id="{0C4042B3-C31D-1ABF-267C-5FD9046C49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5461" y="1098692"/>
            <a:ext cx="972000" cy="972000"/>
          </a:xfrm>
          <a:prstGeom prst="rect">
            <a:avLst/>
          </a:prstGeom>
        </p:spPr>
      </p:pic>
      <p:pic>
        <p:nvPicPr>
          <p:cNvPr id="16" name="Graphic 16" descr="Bar graph with upward trend outline">
            <a:extLst>
              <a:ext uri="{FF2B5EF4-FFF2-40B4-BE49-F238E27FC236}">
                <a16:creationId xmlns:a16="http://schemas.microsoft.com/office/drawing/2014/main" id="{F9D5053F-04A3-7482-77A4-2B2C4AC462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84245" y="1143599"/>
            <a:ext cx="798654" cy="789010"/>
          </a:xfrm>
          <a:prstGeom prst="rect">
            <a:avLst/>
          </a:prstGeom>
        </p:spPr>
      </p:pic>
      <p:sp>
        <p:nvSpPr>
          <p:cNvPr id="20" name="Rectangle 19">
            <a:extLst>
              <a:ext uri="{FF2B5EF4-FFF2-40B4-BE49-F238E27FC236}">
                <a16:creationId xmlns:a16="http://schemas.microsoft.com/office/drawing/2014/main" id="{F26CBB72-2A1D-C527-BE5D-1519FEEEECA6}"/>
              </a:ext>
            </a:extLst>
          </p:cNvPr>
          <p:cNvSpPr/>
          <p:nvPr/>
        </p:nvSpPr>
        <p:spPr>
          <a:xfrm>
            <a:off x="836440" y="3378885"/>
            <a:ext cx="2596843" cy="1283910"/>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dirty="0">
                <a:ln>
                  <a:noFill/>
                </a:ln>
                <a:effectLst/>
                <a:uLnTx/>
                <a:uFillTx/>
                <a:latin typeface="Arial" panose="020B0604020202020204"/>
                <a:ea typeface="+mn-ea"/>
                <a:cs typeface="+mn-cs"/>
              </a:rPr>
              <a:t>Summarizes the </a:t>
            </a:r>
            <a:r>
              <a:rPr kumimoji="0" lang="en-US" b="1" i="0" u="none" strike="noStrike" kern="0" cap="none" spc="0" normalizeH="0" baseline="0" noProof="0" dirty="0">
                <a:ln>
                  <a:noFill/>
                </a:ln>
                <a:solidFill>
                  <a:schemeClr val="accent2"/>
                </a:solidFill>
                <a:effectLst/>
                <a:uLnTx/>
                <a:uFillTx/>
                <a:latin typeface="Arial" panose="020B0604020202020204"/>
                <a:ea typeface="+mn-ea"/>
                <a:cs typeface="+mn-cs"/>
              </a:rPr>
              <a:t>scope</a:t>
            </a:r>
            <a:r>
              <a:rPr lang="en-US" b="1" kern="0" dirty="0">
                <a:solidFill>
                  <a:schemeClr val="accent2"/>
                </a:solidFill>
                <a:latin typeface="Arial" panose="020B0604020202020204"/>
              </a:rPr>
              <a:t>, key findings and highlights </a:t>
            </a:r>
            <a:r>
              <a:rPr lang="en-US" kern="0" dirty="0">
                <a:latin typeface="Arial" panose="020B0604020202020204"/>
              </a:rPr>
              <a:t>for the country.</a:t>
            </a:r>
            <a:endParaRPr lang="en-US" dirty="0">
              <a:cs typeface="Arial"/>
            </a:endParaRPr>
          </a:p>
        </p:txBody>
      </p:sp>
      <p:sp>
        <p:nvSpPr>
          <p:cNvPr id="21" name="Rectangle 20">
            <a:extLst>
              <a:ext uri="{FF2B5EF4-FFF2-40B4-BE49-F238E27FC236}">
                <a16:creationId xmlns:a16="http://schemas.microsoft.com/office/drawing/2014/main" id="{C03D0C2D-FF4A-6279-CC76-86A0021738BE}"/>
              </a:ext>
            </a:extLst>
          </p:cNvPr>
          <p:cNvSpPr/>
          <p:nvPr/>
        </p:nvSpPr>
        <p:spPr>
          <a:xfrm>
            <a:off x="4621041" y="3064329"/>
            <a:ext cx="2640300"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solidFill>
                  <a:srgbClr val="000000"/>
                </a:solidFill>
                <a:effectLst/>
                <a:uLnTx/>
                <a:uFillTx/>
                <a:latin typeface="Arial" panose="020B0604020202020204"/>
                <a:ea typeface="+mn-ea"/>
                <a:cs typeface="+mn-cs"/>
              </a:rPr>
              <a:t>Provides a description of </a:t>
            </a:r>
            <a:r>
              <a:rPr lang="en-US" kern="0">
                <a:solidFill>
                  <a:srgbClr val="000000"/>
                </a:solidFill>
                <a:latin typeface="Arial" panose="020B0604020202020204"/>
              </a:rPr>
              <a:t>the </a:t>
            </a:r>
            <a:r>
              <a:rPr lang="en-US" b="1" kern="0">
                <a:solidFill>
                  <a:schemeClr val="accent3"/>
                </a:solidFill>
                <a:latin typeface="Arial" panose="020B0604020202020204"/>
              </a:rPr>
              <a:t>sampling</a:t>
            </a:r>
            <a:r>
              <a:rPr kumimoji="0" lang="en-US" b="0" i="0" u="none" strike="noStrike" kern="0" cap="none" spc="0" normalizeH="0" baseline="0" noProof="0">
                <a:ln>
                  <a:noFill/>
                </a:ln>
                <a:solidFill>
                  <a:schemeClr val="accent3"/>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rgbClr val="2E4DF9"/>
                </a:solidFill>
                <a:effectLst/>
                <a:uLnTx/>
                <a:uFillTx/>
                <a:latin typeface="Arial" panose="020B0604020202020204"/>
                <a:ea typeface="+mn-ea"/>
                <a:cs typeface="+mn-cs"/>
              </a:rPr>
              <a:t> </a:t>
            </a:r>
            <a:r>
              <a:rPr kumimoji="0" lang="en-US" b="0" i="0" u="none" strike="noStrike" kern="0" cap="none" spc="0" normalizeH="0" baseline="0" noProof="0">
                <a:ln>
                  <a:noFill/>
                </a:ln>
                <a:solidFill>
                  <a:srgbClr val="000000"/>
                </a:solidFill>
                <a:effectLst/>
                <a:uLnTx/>
                <a:uFillTx/>
                <a:latin typeface="Arial" panose="020B0604020202020204"/>
                <a:ea typeface="+mn-ea"/>
                <a:cs typeface="+mn-cs"/>
              </a:rPr>
              <a:t>and the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analysis</a:t>
            </a:r>
            <a:r>
              <a:rPr kumimoji="0" lang="en-US" b="0" i="0" u="none" strike="noStrike" kern="0" cap="none" spc="0" normalizeH="0" baseline="0" noProof="0">
                <a:ln>
                  <a:noFill/>
                </a:ln>
                <a:solidFill>
                  <a:srgbClr val="000000"/>
                </a:solidFill>
                <a:effectLst/>
                <a:uLnTx/>
                <a:uFillTx/>
                <a:latin typeface="Arial" panose="020B0604020202020204"/>
                <a:ea typeface="+mn-ea"/>
                <a:cs typeface="+mn-cs"/>
              </a:rPr>
              <a:t> approach, as well as challenges encountered in methodology, if any</a:t>
            </a:r>
            <a:r>
              <a:rPr lang="en-US" kern="0">
                <a:solidFill>
                  <a:srgbClr val="000000"/>
                </a:solidFill>
                <a:latin typeface="Arial" panose="020B0604020202020204"/>
              </a:rPr>
              <a:t>.</a:t>
            </a:r>
            <a:endParaRPr lang="en-US">
              <a:cs typeface="Arial"/>
            </a:endParaRPr>
          </a:p>
        </p:txBody>
      </p:sp>
      <p:sp>
        <p:nvSpPr>
          <p:cNvPr id="24" name="TextBox 23">
            <a:extLst>
              <a:ext uri="{FF2B5EF4-FFF2-40B4-BE49-F238E27FC236}">
                <a16:creationId xmlns:a16="http://schemas.microsoft.com/office/drawing/2014/main" id="{9575ACB4-DDD0-3026-D72B-C03664AAC6F6}"/>
              </a:ext>
            </a:extLst>
          </p:cNvPr>
          <p:cNvSpPr txBox="1"/>
          <p:nvPr/>
        </p:nvSpPr>
        <p:spPr>
          <a:xfrm>
            <a:off x="8331766" y="3566863"/>
            <a:ext cx="2734325" cy="667032"/>
          </a:xfrm>
          <a:prstGeom prst="rect">
            <a:avLst/>
          </a:prstGeom>
          <a:noFill/>
        </p:spPr>
        <p:txBody>
          <a:bodyPr wrap="square" lIns="0" tIns="0" rIns="0" bIns="0" rtlCol="0" anchor="t">
            <a:noAutofit/>
          </a:bodyPr>
          <a:lstStyle/>
          <a:p>
            <a:pPr algn="ctr">
              <a:lnSpc>
                <a:spcPct val="110000"/>
              </a:lnSpc>
              <a:defRPr/>
            </a:pPr>
            <a:r>
              <a:rPr lang="en-US">
                <a:latin typeface="Arial"/>
              </a:rPr>
              <a:t>Reflects the </a:t>
            </a:r>
            <a:r>
              <a:rPr lang="en-US" b="1">
                <a:solidFill>
                  <a:schemeClr val="accent1"/>
                </a:solidFill>
                <a:latin typeface="Arial"/>
              </a:rPr>
              <a:t>key findings and highlights</a:t>
            </a:r>
            <a:r>
              <a:rPr lang="en-US">
                <a:latin typeface="Arial"/>
              </a:rPr>
              <a:t>.</a:t>
            </a:r>
            <a:endParaRPr lang="en-US">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632095" y="2885831"/>
            <a:ext cx="3028707" cy="0"/>
          </a:xfrm>
          <a:prstGeom prst="straightConnector1">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413158" y="2885830"/>
            <a:ext cx="3028707" cy="0"/>
          </a:xfrm>
          <a:prstGeom prst="straightConnector1">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184576" y="2885831"/>
            <a:ext cx="3028707" cy="0"/>
          </a:xfrm>
          <a:prstGeom prst="straightConnector1">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sp>
        <p:nvSpPr>
          <p:cNvPr id="3" name="Slide Number Placeholder 2">
            <a:extLst>
              <a:ext uri="{FF2B5EF4-FFF2-40B4-BE49-F238E27FC236}">
                <a16:creationId xmlns:a16="http://schemas.microsoft.com/office/drawing/2014/main" id="{1E54EDF3-54D9-402F-65D0-90971869D121}"/>
              </a:ext>
            </a:extLst>
          </p:cNvPr>
          <p:cNvSpPr>
            <a:spLocks noGrp="1"/>
          </p:cNvSpPr>
          <p:nvPr>
            <p:ph type="sldNum" sz="quarter" idx="23"/>
          </p:nvPr>
        </p:nvSpPr>
        <p:spPr/>
        <p:txBody>
          <a:bodyPr/>
          <a:lstStyle/>
          <a:p>
            <a:fld id="{1B2D2347-4BA4-BC41-B48C-85D3549E683F}" type="slidenum">
              <a:rPr lang="en-US" smtClean="0"/>
              <a:pPr/>
              <a:t>5</a:t>
            </a:fld>
            <a:endParaRPr lang="en-US"/>
          </a:p>
        </p:txBody>
      </p:sp>
      <p:sp>
        <p:nvSpPr>
          <p:cNvPr id="5" name="Right Arrow 15">
            <a:extLst>
              <a:ext uri="{FF2B5EF4-FFF2-40B4-BE49-F238E27FC236}">
                <a16:creationId xmlns:a16="http://schemas.microsoft.com/office/drawing/2014/main" id="{31EB5FFA-8AF0-55EA-898F-B170F0FA600B}"/>
              </a:ext>
            </a:extLst>
          </p:cNvPr>
          <p:cNvSpPr/>
          <p:nvPr/>
        </p:nvSpPr>
        <p:spPr bwMode="auto">
          <a:xfrm>
            <a:off x="360000" y="5696406"/>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8050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2EEB32-D28D-4D29-B33C-4EB88C2650C1}"/>
              </a:ext>
            </a:extLst>
          </p:cNvPr>
          <p:cNvSpPr/>
          <p:nvPr/>
        </p:nvSpPr>
        <p:spPr>
          <a:xfrm>
            <a:off x="8284074" y="1413053"/>
            <a:ext cx="3030873" cy="3739223"/>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2" name="TextBox 31">
            <a:extLst>
              <a:ext uri="{FF2B5EF4-FFF2-40B4-BE49-F238E27FC236}">
                <a16:creationId xmlns:a16="http://schemas.microsoft.com/office/drawing/2014/main" id="{17901FD8-55F9-431E-BDD3-D4CE09E5968E}"/>
              </a:ext>
            </a:extLst>
          </p:cNvPr>
          <p:cNvSpPr txBox="1"/>
          <p:nvPr/>
        </p:nvSpPr>
        <p:spPr>
          <a:xfrm>
            <a:off x="8547880" y="1849350"/>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3. Key Findings </a:t>
            </a:r>
          </a:p>
          <a:p>
            <a:pPr algn="ctr">
              <a:lnSpc>
                <a:spcPct val="110000"/>
              </a:lnSpc>
              <a:defRPr/>
            </a:pPr>
            <a:r>
              <a:rPr lang="en-US" b="1">
                <a:solidFill>
                  <a:srgbClr val="D1D3D4"/>
                </a:solidFill>
                <a:latin typeface="+mj-lt"/>
              </a:rPr>
              <a:t>and Insights</a:t>
            </a:r>
            <a:endParaRPr lang="en-US">
              <a:solidFill>
                <a:srgbClr val="D1D3D4"/>
              </a:solidFill>
              <a:latin typeface="+mj-lt"/>
              <a:ea typeface="+mn-lt"/>
              <a:cs typeface="+mn-lt"/>
            </a:endParaRPr>
          </a:p>
          <a:p>
            <a:pPr>
              <a:lnSpc>
                <a:spcPct val="110000"/>
              </a:lnSpc>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26" name="Oval 25">
            <a:extLst>
              <a:ext uri="{FF2B5EF4-FFF2-40B4-BE49-F238E27FC236}">
                <a16:creationId xmlns:a16="http://schemas.microsoft.com/office/drawing/2014/main" id="{F1A76B19-A03F-486F-AD58-3ADF918915DD}"/>
              </a:ext>
            </a:extLst>
          </p:cNvPr>
          <p:cNvSpPr/>
          <p:nvPr/>
        </p:nvSpPr>
        <p:spPr>
          <a:xfrm>
            <a:off x="9428906" y="789220"/>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498597" y="1412521"/>
            <a:ext cx="3049234" cy="3739755"/>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89204" y="1927591"/>
            <a:ext cx="1968964" cy="326636"/>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2. Methodology</a:t>
            </a:r>
            <a:endParaRPr lang="en-US" sz="1800" b="1" i="0" u="none" strike="noStrike" kern="1200" cap="none" spc="0" normalizeH="0" baseline="0" noProof="0">
              <a:ln>
                <a:noFill/>
              </a:ln>
              <a:solidFill>
                <a:srgbClr val="D1D3D4"/>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1D3D4"/>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712496" y="1372079"/>
            <a:ext cx="3050324" cy="3780197"/>
          </a:xfrm>
          <a:prstGeom prst="rect">
            <a:avLst/>
          </a:prstGeom>
          <a:noFill/>
          <a:ln w="571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2" name="Oval 41">
            <a:extLst>
              <a:ext uri="{FF2B5EF4-FFF2-40B4-BE49-F238E27FC236}">
                <a16:creationId xmlns:a16="http://schemas.microsoft.com/office/drawing/2014/main" id="{D752D393-E019-4B63-B672-BA73C4B9C2D8}"/>
              </a:ext>
            </a:extLst>
          </p:cNvPr>
          <p:cNvSpPr/>
          <p:nvPr/>
        </p:nvSpPr>
        <p:spPr>
          <a:xfrm>
            <a:off x="1746466" y="850300"/>
            <a:ext cx="972000" cy="972000"/>
          </a:xfrm>
          <a:prstGeom prst="ellipse">
            <a:avLst/>
          </a:prstGeom>
          <a:solidFill>
            <a:schemeClr val="accent2"/>
          </a:solid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618906" y="914612"/>
            <a:ext cx="914400" cy="9144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pic>
        <p:nvPicPr>
          <p:cNvPr id="14" name="Graphic 14" descr="Clipboard outline">
            <a:extLst>
              <a:ext uri="{FF2B5EF4-FFF2-40B4-BE49-F238E27FC236}">
                <a16:creationId xmlns:a16="http://schemas.microsoft.com/office/drawing/2014/main" id="{E57BD890-5D56-E121-A584-A5E7FFCF9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4013" y="939548"/>
            <a:ext cx="817944" cy="798654"/>
          </a:xfrm>
          <a:prstGeom prst="rect">
            <a:avLst/>
          </a:prstGeom>
        </p:spPr>
      </p:pic>
      <p:pic>
        <p:nvPicPr>
          <p:cNvPr id="15" name="Graphic 15" descr="Gears outline">
            <a:extLst>
              <a:ext uri="{FF2B5EF4-FFF2-40B4-BE49-F238E27FC236}">
                <a16:creationId xmlns:a16="http://schemas.microsoft.com/office/drawing/2014/main" id="{0C4042B3-C31D-1ABF-267C-5FD9046C49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7686" y="884680"/>
            <a:ext cx="972000" cy="972000"/>
          </a:xfrm>
          <a:prstGeom prst="rect">
            <a:avLst/>
          </a:prstGeom>
        </p:spPr>
      </p:pic>
      <p:pic>
        <p:nvPicPr>
          <p:cNvPr id="16" name="Graphic 16" descr="Bar graph with upward trend outline">
            <a:extLst>
              <a:ext uri="{FF2B5EF4-FFF2-40B4-BE49-F238E27FC236}">
                <a16:creationId xmlns:a16="http://schemas.microsoft.com/office/drawing/2014/main" id="{F9D5053F-04A3-7482-77A4-2B2C4AC462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7141" y="872795"/>
            <a:ext cx="798654" cy="789010"/>
          </a:xfrm>
          <a:prstGeom prst="rect">
            <a:avLst/>
          </a:prstGeom>
        </p:spPr>
      </p:pic>
      <p:sp>
        <p:nvSpPr>
          <p:cNvPr id="24" name="TextBox 23">
            <a:extLst>
              <a:ext uri="{FF2B5EF4-FFF2-40B4-BE49-F238E27FC236}">
                <a16:creationId xmlns:a16="http://schemas.microsoft.com/office/drawing/2014/main" id="{9575ACB4-DDD0-3026-D72B-C03664AAC6F6}"/>
              </a:ext>
            </a:extLst>
          </p:cNvPr>
          <p:cNvSpPr txBox="1"/>
          <p:nvPr/>
        </p:nvSpPr>
        <p:spPr>
          <a:xfrm>
            <a:off x="8441779" y="3281735"/>
            <a:ext cx="2734325" cy="733735"/>
          </a:xfrm>
          <a:prstGeom prst="rect">
            <a:avLst/>
          </a:prstGeom>
          <a:noFill/>
        </p:spPr>
        <p:txBody>
          <a:bodyPr wrap="square" lIns="0" tIns="0" rIns="0" bIns="0" rtlCol="0" anchor="t">
            <a:noAutofit/>
          </a:bodyPr>
          <a:lstStyle/>
          <a:p>
            <a:pPr algn="ctr">
              <a:lnSpc>
                <a:spcPct val="110000"/>
              </a:lnSpc>
              <a:defRPr/>
            </a:pPr>
            <a:r>
              <a:rPr lang="en-US">
                <a:solidFill>
                  <a:srgbClr val="D1D3D4"/>
                </a:solidFill>
                <a:latin typeface="Arial"/>
              </a:rPr>
              <a:t>Reflects the </a:t>
            </a:r>
            <a:r>
              <a:rPr lang="en-US" b="1">
                <a:solidFill>
                  <a:srgbClr val="D1D3D4"/>
                </a:solidFill>
                <a:latin typeface="Arial"/>
              </a:rPr>
              <a:t>key findings and highlights.</a:t>
            </a:r>
            <a:endParaRPr lang="en-US">
              <a:solidFill>
                <a:srgbClr val="D1D3D4"/>
              </a:solidFill>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734991" y="2595736"/>
            <a:ext cx="3028707" cy="0"/>
          </a:xfrm>
          <a:prstGeom prst="straightConnector1">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516054" y="2595735"/>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287472" y="2595736"/>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sp>
        <p:nvSpPr>
          <p:cNvPr id="23" name="Rectangle 22">
            <a:extLst>
              <a:ext uri="{FF2B5EF4-FFF2-40B4-BE49-F238E27FC236}">
                <a16:creationId xmlns:a16="http://schemas.microsoft.com/office/drawing/2014/main" id="{16F112B5-72EB-4B69-8600-8983F40F96B3}"/>
              </a:ext>
            </a:extLst>
          </p:cNvPr>
          <p:cNvSpPr/>
          <p:nvPr/>
        </p:nvSpPr>
        <p:spPr>
          <a:xfrm>
            <a:off x="950922" y="3031212"/>
            <a:ext cx="2596843" cy="1234782"/>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dirty="0">
                <a:ln>
                  <a:noFill/>
                </a:ln>
                <a:effectLst/>
                <a:uLnTx/>
                <a:uFillTx/>
                <a:latin typeface="Arial" panose="020B0604020202020204"/>
                <a:ea typeface="+mn-ea"/>
                <a:cs typeface="+mn-cs"/>
              </a:rPr>
              <a:t>Summarizes the </a:t>
            </a:r>
            <a:r>
              <a:rPr kumimoji="0" lang="en-US" b="1" i="0" u="none" strike="noStrike" kern="0" cap="none" spc="0" normalizeH="0" baseline="0" noProof="0" dirty="0">
                <a:ln>
                  <a:noFill/>
                </a:ln>
                <a:solidFill>
                  <a:schemeClr val="accent2"/>
                </a:solidFill>
                <a:effectLst/>
                <a:uLnTx/>
                <a:uFillTx/>
                <a:latin typeface="Arial" panose="020B0604020202020204"/>
                <a:ea typeface="+mn-ea"/>
                <a:cs typeface="+mn-cs"/>
              </a:rPr>
              <a:t>scope</a:t>
            </a:r>
            <a:r>
              <a:rPr lang="en-US" b="1" kern="0" dirty="0">
                <a:solidFill>
                  <a:schemeClr val="accent2"/>
                </a:solidFill>
                <a:latin typeface="Arial" panose="020B0604020202020204"/>
              </a:rPr>
              <a:t>, key findings and highlights </a:t>
            </a:r>
            <a:r>
              <a:rPr lang="en-US" kern="0" dirty="0">
                <a:latin typeface="Arial" panose="020B0604020202020204"/>
              </a:rPr>
              <a:t>for the country.</a:t>
            </a:r>
            <a:endParaRPr lang="en-US" dirty="0">
              <a:cs typeface="Arial"/>
            </a:endParaRPr>
          </a:p>
        </p:txBody>
      </p:sp>
      <p:sp>
        <p:nvSpPr>
          <p:cNvPr id="27" name="Rectangle 26">
            <a:extLst>
              <a:ext uri="{FF2B5EF4-FFF2-40B4-BE49-F238E27FC236}">
                <a16:creationId xmlns:a16="http://schemas.microsoft.com/office/drawing/2014/main" id="{8CFE9525-5974-4DA1-9023-6C5D552092CC}"/>
              </a:ext>
            </a:extLst>
          </p:cNvPr>
          <p:cNvSpPr/>
          <p:nvPr/>
        </p:nvSpPr>
        <p:spPr>
          <a:xfrm>
            <a:off x="4703064" y="2737558"/>
            <a:ext cx="2640300"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Provides a description of </a:t>
            </a:r>
            <a:r>
              <a:rPr lang="en-US" kern="0">
                <a:solidFill>
                  <a:schemeClr val="bg2">
                    <a:lumMod val="90000"/>
                  </a:schemeClr>
                </a:solidFill>
                <a:latin typeface="Arial" panose="020B0604020202020204"/>
              </a:rPr>
              <a:t>the </a:t>
            </a:r>
            <a:r>
              <a:rPr lang="en-US" b="1" kern="0">
                <a:solidFill>
                  <a:schemeClr val="bg2">
                    <a:lumMod val="90000"/>
                  </a:schemeClr>
                </a:solidFill>
                <a:latin typeface="Arial" panose="020B0604020202020204"/>
              </a:rPr>
              <a:t>sampling</a:t>
            </a: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bg2">
                    <a:lumMod val="90000"/>
                  </a:schemeClr>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 and the </a:t>
            </a:r>
            <a:r>
              <a:rPr kumimoji="0" lang="en-US" b="1" i="0" u="none" strike="noStrike" kern="0" cap="none" spc="0" normalizeH="0" baseline="0" noProof="0">
                <a:ln>
                  <a:noFill/>
                </a:ln>
                <a:solidFill>
                  <a:schemeClr val="bg2">
                    <a:lumMod val="90000"/>
                  </a:schemeClr>
                </a:solidFill>
                <a:effectLst/>
                <a:uLnTx/>
                <a:uFillTx/>
                <a:latin typeface="Arial" panose="020B0604020202020204"/>
                <a:ea typeface="+mn-ea"/>
                <a:cs typeface="+mn-cs"/>
              </a:rPr>
              <a:t>analysis</a:t>
            </a: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 approach, as well as challenges encountered in methodology, if any</a:t>
            </a:r>
            <a:r>
              <a:rPr lang="en-US" kern="0">
                <a:solidFill>
                  <a:schemeClr val="bg2">
                    <a:lumMod val="90000"/>
                  </a:schemeClr>
                </a:solidFill>
                <a:latin typeface="Arial" panose="020B0604020202020204"/>
              </a:rPr>
              <a:t>.</a:t>
            </a:r>
            <a:endParaRPr lang="en-US">
              <a:solidFill>
                <a:schemeClr val="bg2">
                  <a:lumMod val="90000"/>
                </a:schemeClr>
              </a:solidFill>
              <a:cs typeface="Arial"/>
            </a:endParaRPr>
          </a:p>
        </p:txBody>
      </p:sp>
      <p:sp>
        <p:nvSpPr>
          <p:cNvPr id="2" name="Slide Number Placeholder 1">
            <a:extLst>
              <a:ext uri="{FF2B5EF4-FFF2-40B4-BE49-F238E27FC236}">
                <a16:creationId xmlns:a16="http://schemas.microsoft.com/office/drawing/2014/main" id="{008AD76C-0102-5FBE-3448-1CD74C8B8815}"/>
              </a:ext>
            </a:extLst>
          </p:cNvPr>
          <p:cNvSpPr>
            <a:spLocks noGrp="1"/>
          </p:cNvSpPr>
          <p:nvPr>
            <p:ph type="sldNum" sz="quarter" idx="23"/>
          </p:nvPr>
        </p:nvSpPr>
        <p:spPr/>
        <p:txBody>
          <a:bodyPr/>
          <a:lstStyle/>
          <a:p>
            <a:fld id="{1B2D2347-4BA4-BC41-B48C-85D3549E683F}" type="slidenum">
              <a:rPr lang="en-US" smtClean="0"/>
              <a:pPr/>
              <a:t>6</a:t>
            </a:fld>
            <a:endParaRPr lang="en-US"/>
          </a:p>
        </p:txBody>
      </p:sp>
      <p:sp>
        <p:nvSpPr>
          <p:cNvPr id="5" name="TextBox 4">
            <a:extLst>
              <a:ext uri="{FF2B5EF4-FFF2-40B4-BE49-F238E27FC236}">
                <a16:creationId xmlns:a16="http://schemas.microsoft.com/office/drawing/2014/main" id="{9B18F324-DCD5-1323-110D-E43C559EFF93}"/>
              </a:ext>
            </a:extLst>
          </p:cNvPr>
          <p:cNvSpPr txBox="1"/>
          <p:nvPr/>
        </p:nvSpPr>
        <p:spPr>
          <a:xfrm>
            <a:off x="1014946" y="1843477"/>
            <a:ext cx="2377440" cy="370203"/>
          </a:xfrm>
          <a:prstGeom prst="rect">
            <a:avLst/>
          </a:prstGeom>
          <a:noFill/>
        </p:spPr>
        <p:txBody>
          <a:bodyPr wrap="square" lIns="0" tIns="0" rIns="0" bIns="0" rtlCol="0" anchor="t">
            <a:noAutofit/>
          </a:bodyPr>
          <a:lstStyle/>
          <a:p>
            <a:pPr algn="ctr">
              <a:lnSpc>
                <a:spcPct val="110000"/>
              </a:lnSpc>
              <a:defRPr/>
            </a:pPr>
            <a:r>
              <a:rPr lang="en-US" b="1">
                <a:solidFill>
                  <a:srgbClr val="2E4DF9"/>
                </a:solidFill>
                <a:latin typeface="+mj-lt"/>
              </a:rPr>
              <a:t>1. Executive Summary</a:t>
            </a:r>
            <a:endParaRPr lang="en-US" b="1">
              <a:solidFill>
                <a:srgbClr val="2E4DF9"/>
              </a:solidFill>
              <a:latin typeface="+mj-lt"/>
              <a:cs typeface="Arial"/>
            </a:endParaRPr>
          </a:p>
          <a:p>
            <a:pPr>
              <a:lnSpc>
                <a:spcPct val="110000"/>
              </a:lnSpc>
              <a:defRPr/>
            </a:pPr>
            <a:endParaRPr lang="en-US" sz="1800" b="0" i="0" u="none" strike="noStrike" kern="1200" cap="none" spc="0" normalizeH="0" baseline="0" noProof="0">
              <a:ln>
                <a:noFill/>
              </a:ln>
              <a:solidFill>
                <a:srgbClr val="2E4DF9"/>
              </a:solidFill>
              <a:effectLst/>
              <a:uLnTx/>
              <a:uFillTx/>
              <a:latin typeface="+mj-lt"/>
              <a:cs typeface="Arial"/>
            </a:endParaRPr>
          </a:p>
        </p:txBody>
      </p:sp>
      <p:sp>
        <p:nvSpPr>
          <p:cNvPr id="10" name="Right Arrow 15">
            <a:extLst>
              <a:ext uri="{FF2B5EF4-FFF2-40B4-BE49-F238E27FC236}">
                <a16:creationId xmlns:a16="http://schemas.microsoft.com/office/drawing/2014/main" id="{327FA60B-C2F6-C024-0A76-62AA4271BCA3}"/>
              </a:ext>
            </a:extLst>
          </p:cNvPr>
          <p:cNvSpPr/>
          <p:nvPr/>
        </p:nvSpPr>
        <p:spPr bwMode="auto">
          <a:xfrm>
            <a:off x="360000" y="5501094"/>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5125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7D9EA9-B8A8-46B8-B3E4-A576816AF33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8D7D9EA9-B8A8-46B8-B3E4-A576816AF3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4" name="Title 1">
            <a:extLst>
              <a:ext uri="{FF2B5EF4-FFF2-40B4-BE49-F238E27FC236}">
                <a16:creationId xmlns:a16="http://schemas.microsoft.com/office/drawing/2014/main" id="{1AA61765-8007-46DF-9211-25D9D253AD59}"/>
              </a:ext>
            </a:extLst>
          </p:cNvPr>
          <p:cNvSpPr txBox="1">
            <a:spLocks/>
          </p:cNvSpPr>
          <p:nvPr/>
        </p:nvSpPr>
        <p:spPr>
          <a:xfrm>
            <a:off x="246087" y="22938"/>
            <a:ext cx="10972800" cy="493200"/>
          </a:xfrm>
          <a:prstGeom prst="rect">
            <a:avLst/>
          </a:prstGeom>
        </p:spPr>
        <p:txBody>
          <a:bodyPr lIns="91440" tIns="45720" rIns="91440" bIns="4572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000" b="0" i="0" u="none" strike="noStrike" kern="1200" cap="none" spc="0" normalizeH="0" baseline="0" noProof="0">
                <a:ln>
                  <a:noFill/>
                </a:ln>
                <a:solidFill>
                  <a:prstClr val="black"/>
                </a:solidFill>
                <a:effectLst/>
                <a:uLnTx/>
                <a:uFillTx/>
                <a:latin typeface="Arial Black"/>
                <a:ea typeface="+mj-ea"/>
                <a:cs typeface="+mj-cs"/>
              </a:rPr>
              <a:t>Executive Summary</a:t>
            </a:r>
          </a:p>
        </p:txBody>
      </p:sp>
      <p:cxnSp>
        <p:nvCxnSpPr>
          <p:cNvPr id="141" name="Straight Connector 140">
            <a:extLst>
              <a:ext uri="{FF2B5EF4-FFF2-40B4-BE49-F238E27FC236}">
                <a16:creationId xmlns:a16="http://schemas.microsoft.com/office/drawing/2014/main" id="{8621F95A-347A-4AC6-9317-D81B854B0B8B}"/>
              </a:ext>
            </a:extLst>
          </p:cNvPr>
          <p:cNvCxnSpPr/>
          <p:nvPr/>
        </p:nvCxnSpPr>
        <p:spPr>
          <a:xfrm>
            <a:off x="-3926" y="6786322"/>
            <a:ext cx="12204000" cy="0"/>
          </a:xfrm>
          <a:prstGeom prst="line">
            <a:avLst/>
          </a:prstGeom>
          <a:noFill/>
          <a:ln w="3175" cap="flat" cmpd="sng" algn="ctr">
            <a:solidFill>
              <a:srgbClr val="002960"/>
            </a:solidFill>
            <a:prstDash val="solid"/>
          </a:ln>
          <a:effectLst/>
        </p:spPr>
      </p:cxnSp>
      <p:sp>
        <p:nvSpPr>
          <p:cNvPr id="3" name="Rectangle 2">
            <a:extLst>
              <a:ext uri="{FF2B5EF4-FFF2-40B4-BE49-F238E27FC236}">
                <a16:creationId xmlns:a16="http://schemas.microsoft.com/office/drawing/2014/main" id="{8FCE91BC-FD41-4828-2688-C51D41872295}"/>
              </a:ext>
            </a:extLst>
          </p:cNvPr>
          <p:cNvSpPr/>
          <p:nvPr/>
        </p:nvSpPr>
        <p:spPr>
          <a:xfrm>
            <a:off x="1773935" y="2009249"/>
            <a:ext cx="6860779" cy="215763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Summary of Key findings for the KPI &amp; non- KPI indicators being measured</a:t>
            </a:r>
          </a:p>
          <a:p>
            <a:pPr marL="285750" indent="-285750">
              <a:buFont typeface="Arial" panose="020B0604020202020204" pitchFamily="34" charset="0"/>
              <a:buChar char="•"/>
            </a:pPr>
            <a:r>
              <a:rPr lang="en-US" dirty="0">
                <a:solidFill>
                  <a:schemeClr val="tx1"/>
                </a:solidFill>
              </a:rPr>
              <a:t>Summarize the rationale for some of the measures including any qualitative on-field observations or country specific context that explains the results</a:t>
            </a:r>
          </a:p>
        </p:txBody>
      </p:sp>
    </p:spTree>
    <p:extLst>
      <p:ext uri="{BB962C8B-B14F-4D97-AF65-F5344CB8AC3E}">
        <p14:creationId xmlns:p14="http://schemas.microsoft.com/office/powerpoint/2010/main" val="50800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2EEB32-D28D-4D29-B33C-4EB88C2650C1}"/>
              </a:ext>
            </a:extLst>
          </p:cNvPr>
          <p:cNvSpPr/>
          <p:nvPr/>
        </p:nvSpPr>
        <p:spPr>
          <a:xfrm>
            <a:off x="8303124" y="1311074"/>
            <a:ext cx="3049234" cy="3739220"/>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2" name="TextBox 31">
            <a:extLst>
              <a:ext uri="{FF2B5EF4-FFF2-40B4-BE49-F238E27FC236}">
                <a16:creationId xmlns:a16="http://schemas.microsoft.com/office/drawing/2014/main" id="{17901FD8-55F9-431E-BDD3-D4CE09E5968E}"/>
              </a:ext>
            </a:extLst>
          </p:cNvPr>
          <p:cNvSpPr txBox="1"/>
          <p:nvPr/>
        </p:nvSpPr>
        <p:spPr>
          <a:xfrm>
            <a:off x="8589892" y="1730163"/>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3. Key Findings </a:t>
            </a:r>
          </a:p>
          <a:p>
            <a:pPr algn="ctr">
              <a:lnSpc>
                <a:spcPct val="110000"/>
              </a:lnSpc>
              <a:defRPr/>
            </a:pPr>
            <a:r>
              <a:rPr lang="en-US" b="1">
                <a:solidFill>
                  <a:srgbClr val="D1D3D4"/>
                </a:solidFill>
                <a:latin typeface="+mj-lt"/>
              </a:rPr>
              <a:t>and Insights</a:t>
            </a:r>
            <a:endParaRPr lang="en-US">
              <a:solidFill>
                <a:srgbClr val="D1D3D4"/>
              </a:solidFill>
              <a:latin typeface="+mj-lt"/>
              <a:ea typeface="+mn-lt"/>
              <a:cs typeface="+mn-lt"/>
            </a:endParaRPr>
          </a:p>
          <a:p>
            <a:pPr>
              <a:lnSpc>
                <a:spcPct val="110000"/>
              </a:lnSpc>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26" name="Oval 25">
            <a:extLst>
              <a:ext uri="{FF2B5EF4-FFF2-40B4-BE49-F238E27FC236}">
                <a16:creationId xmlns:a16="http://schemas.microsoft.com/office/drawing/2014/main" id="{F1A76B19-A03F-486F-AD58-3ADF918915DD}"/>
              </a:ext>
            </a:extLst>
          </p:cNvPr>
          <p:cNvSpPr/>
          <p:nvPr/>
        </p:nvSpPr>
        <p:spPr>
          <a:xfrm>
            <a:off x="9447956" y="687240"/>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517647" y="1310542"/>
            <a:ext cx="3049234" cy="3739751"/>
          </a:xfrm>
          <a:prstGeom prst="rect">
            <a:avLst/>
          </a:prstGeom>
          <a:no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91261" y="1898306"/>
            <a:ext cx="2078982" cy="326636"/>
          </a:xfrm>
          <a:prstGeom prst="rect">
            <a:avLst/>
          </a:prstGeom>
          <a:noFill/>
        </p:spPr>
        <p:txBody>
          <a:bodyPr wrap="square" lIns="0" tIns="0" rIns="0" bIns="0" rtlCol="0" anchor="t">
            <a:noAutofit/>
          </a:bodyPr>
          <a:lstStyle/>
          <a:p>
            <a:pPr algn="ctr">
              <a:lnSpc>
                <a:spcPct val="110000"/>
              </a:lnSpc>
              <a:defRPr/>
            </a:pPr>
            <a:r>
              <a:rPr lang="en-US" b="1">
                <a:solidFill>
                  <a:schemeClr val="accent3"/>
                </a:solidFill>
                <a:latin typeface="+mj-lt"/>
              </a:rPr>
              <a:t>2. Methodology</a:t>
            </a:r>
            <a:endParaRPr lang="en-US" sz="1800" b="1" i="0" u="none" strike="noStrike" kern="1200" cap="none" spc="0" normalizeH="0" baseline="0" noProof="0">
              <a:ln>
                <a:noFill/>
              </a:ln>
              <a:solidFill>
                <a:schemeClr val="accent3"/>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1D3D4"/>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713185" y="1306822"/>
            <a:ext cx="3068685" cy="3743474"/>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4" name="TextBox 43">
            <a:extLst>
              <a:ext uri="{FF2B5EF4-FFF2-40B4-BE49-F238E27FC236}">
                <a16:creationId xmlns:a16="http://schemas.microsoft.com/office/drawing/2014/main" id="{41B82164-4F66-41B5-B419-E82B8D4D54BB}"/>
              </a:ext>
            </a:extLst>
          </p:cNvPr>
          <p:cNvSpPr txBox="1"/>
          <p:nvPr/>
        </p:nvSpPr>
        <p:spPr>
          <a:xfrm>
            <a:off x="1033996" y="1756793"/>
            <a:ext cx="2377440" cy="325032"/>
          </a:xfrm>
          <a:prstGeom prst="rect">
            <a:avLst/>
          </a:prstGeom>
          <a:noFill/>
        </p:spPr>
        <p:txBody>
          <a:bodyPr wrap="square" lIns="0" tIns="0" rIns="0" bIns="0" rtlCol="0" anchor="t">
            <a:noAutofit/>
          </a:bodyPr>
          <a:lstStyle/>
          <a:p>
            <a:pPr algn="ctr">
              <a:lnSpc>
                <a:spcPct val="110000"/>
              </a:lnSpc>
              <a:defRPr/>
            </a:pPr>
            <a:r>
              <a:rPr lang="en-US" b="1">
                <a:solidFill>
                  <a:schemeClr val="bg2"/>
                </a:solidFill>
                <a:latin typeface="+mj-lt"/>
              </a:rPr>
              <a:t>1. Executive Summary</a:t>
            </a:r>
            <a:endParaRPr lang="en-US">
              <a:solidFill>
                <a:schemeClr val="bg2"/>
              </a:solidFill>
              <a:latin typeface="+mj-lt"/>
              <a:cs typeface="Arial"/>
            </a:endParaRPr>
          </a:p>
        </p:txBody>
      </p:sp>
      <p:sp>
        <p:nvSpPr>
          <p:cNvPr id="42" name="Oval 41">
            <a:extLst>
              <a:ext uri="{FF2B5EF4-FFF2-40B4-BE49-F238E27FC236}">
                <a16:creationId xmlns:a16="http://schemas.microsoft.com/office/drawing/2014/main" id="{D752D393-E019-4B63-B672-BA73C4B9C2D8}"/>
              </a:ext>
            </a:extLst>
          </p:cNvPr>
          <p:cNvSpPr/>
          <p:nvPr/>
        </p:nvSpPr>
        <p:spPr>
          <a:xfrm>
            <a:off x="1765516" y="748320"/>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637956" y="812632"/>
            <a:ext cx="914400" cy="91440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pic>
        <p:nvPicPr>
          <p:cNvPr id="14" name="Graphic 14" descr="Clipboard outline">
            <a:extLst>
              <a:ext uri="{FF2B5EF4-FFF2-40B4-BE49-F238E27FC236}">
                <a16:creationId xmlns:a16="http://schemas.microsoft.com/office/drawing/2014/main" id="{E57BD890-5D56-E121-A584-A5E7FFCF9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3063" y="828690"/>
            <a:ext cx="817944" cy="798654"/>
          </a:xfrm>
          <a:prstGeom prst="rect">
            <a:avLst/>
          </a:prstGeom>
        </p:spPr>
      </p:pic>
      <p:sp>
        <p:nvSpPr>
          <p:cNvPr id="20" name="Rectangle 19">
            <a:extLst>
              <a:ext uri="{FF2B5EF4-FFF2-40B4-BE49-F238E27FC236}">
                <a16:creationId xmlns:a16="http://schemas.microsoft.com/office/drawing/2014/main" id="{F26CBB72-2A1D-C527-BE5D-1519FEEEECA6}"/>
              </a:ext>
            </a:extLst>
          </p:cNvPr>
          <p:cNvSpPr/>
          <p:nvPr/>
        </p:nvSpPr>
        <p:spPr>
          <a:xfrm>
            <a:off x="926567" y="2882405"/>
            <a:ext cx="2683653" cy="1267612"/>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a:ln>
                  <a:noFill/>
                </a:ln>
                <a:solidFill>
                  <a:schemeClr val="bg2"/>
                </a:solidFill>
                <a:effectLst/>
                <a:uLnTx/>
                <a:uFillTx/>
                <a:latin typeface="Arial" panose="020B0604020202020204"/>
                <a:ea typeface="+mn-ea"/>
                <a:cs typeface="+mn-cs"/>
              </a:rPr>
              <a:t>Summarizes the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scope, </a:t>
            </a:r>
            <a:r>
              <a:rPr lang="en-US" b="1" kern="0">
                <a:solidFill>
                  <a:schemeClr val="bg2"/>
                </a:solidFill>
                <a:latin typeface="Arial" panose="020B0604020202020204"/>
              </a:rPr>
              <a:t>key findings and highlights </a:t>
            </a:r>
            <a:r>
              <a:rPr lang="en-US" kern="0">
                <a:solidFill>
                  <a:schemeClr val="bg2"/>
                </a:solidFill>
                <a:latin typeface="Arial" panose="020B0604020202020204"/>
              </a:rPr>
              <a:t>for the quarter.</a:t>
            </a:r>
            <a:endParaRPr lang="en-US">
              <a:solidFill>
                <a:schemeClr val="bg2"/>
              </a:solidFill>
              <a:cs typeface="Arial"/>
            </a:endParaRPr>
          </a:p>
        </p:txBody>
      </p:sp>
      <p:sp>
        <p:nvSpPr>
          <p:cNvPr id="21" name="Rectangle 20">
            <a:extLst>
              <a:ext uri="{FF2B5EF4-FFF2-40B4-BE49-F238E27FC236}">
                <a16:creationId xmlns:a16="http://schemas.microsoft.com/office/drawing/2014/main" id="{C03D0C2D-FF4A-6279-CC76-86A0021738BE}"/>
              </a:ext>
            </a:extLst>
          </p:cNvPr>
          <p:cNvSpPr/>
          <p:nvPr/>
        </p:nvSpPr>
        <p:spPr>
          <a:xfrm>
            <a:off x="4678915" y="2643905"/>
            <a:ext cx="2741083"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effectLst/>
                <a:uLnTx/>
                <a:uFillTx/>
                <a:latin typeface="Arial" panose="020B0604020202020204"/>
                <a:ea typeface="+mn-ea"/>
                <a:cs typeface="+mn-cs"/>
              </a:rPr>
              <a:t>Provides a description of </a:t>
            </a:r>
            <a:r>
              <a:rPr lang="en-US" kern="0">
                <a:latin typeface="Arial" panose="020B0604020202020204"/>
              </a:rPr>
              <a:t>the</a:t>
            </a:r>
            <a:r>
              <a:rPr lang="en-US" kern="0">
                <a:solidFill>
                  <a:srgbClr val="D1D3D4"/>
                </a:solidFill>
                <a:latin typeface="Arial" panose="020B0604020202020204"/>
              </a:rPr>
              <a:t> </a:t>
            </a:r>
            <a:r>
              <a:rPr lang="en-US" b="1" kern="0">
                <a:solidFill>
                  <a:schemeClr val="accent3"/>
                </a:solidFill>
                <a:latin typeface="Arial" panose="020B0604020202020204"/>
              </a:rPr>
              <a:t>sampling</a:t>
            </a:r>
            <a:r>
              <a:rPr kumimoji="0" lang="en-US" b="0" i="0" u="none" strike="noStrike" kern="0" cap="none" spc="0" normalizeH="0" baseline="0" noProof="0">
                <a:ln>
                  <a:noFill/>
                </a:ln>
                <a:solidFill>
                  <a:schemeClr val="accent3"/>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chemeClr val="accent3"/>
                </a:solidFill>
                <a:effectLst/>
                <a:uLnTx/>
                <a:uFillTx/>
                <a:latin typeface="Arial" panose="020B0604020202020204"/>
                <a:ea typeface="+mn-ea"/>
                <a:cs typeface="+mn-cs"/>
              </a:rPr>
              <a:t> and the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analysis</a:t>
            </a:r>
            <a:r>
              <a:rPr kumimoji="0" lang="en-US" b="0" i="0" u="none" strike="noStrike" kern="0" cap="none" spc="0" normalizeH="0" baseline="0" noProof="0">
                <a:ln>
                  <a:noFill/>
                </a:ln>
                <a:solidFill>
                  <a:srgbClr val="D1D3D4"/>
                </a:solidFill>
                <a:effectLst/>
                <a:uLnTx/>
                <a:uFillTx/>
                <a:latin typeface="Arial" panose="020B0604020202020204"/>
                <a:ea typeface="+mn-ea"/>
                <a:cs typeface="+mn-cs"/>
              </a:rPr>
              <a:t> </a:t>
            </a:r>
            <a:r>
              <a:rPr kumimoji="0" lang="en-US" b="0" i="0" u="none" strike="noStrike" kern="0" cap="none" spc="0" normalizeH="0" baseline="0" noProof="0">
                <a:ln>
                  <a:noFill/>
                </a:ln>
                <a:effectLst/>
                <a:uLnTx/>
                <a:uFillTx/>
                <a:latin typeface="Arial" panose="020B0604020202020204"/>
                <a:ea typeface="+mn-ea"/>
                <a:cs typeface="+mn-cs"/>
              </a:rPr>
              <a:t>approach, as well as challenges encountered in methodology, if any</a:t>
            </a:r>
            <a:r>
              <a:rPr lang="en-US" kern="0">
                <a:latin typeface="Arial" panose="020B0604020202020204"/>
              </a:rPr>
              <a:t>.</a:t>
            </a:r>
            <a:endParaRPr lang="en-US">
              <a:cs typeface="Arial"/>
            </a:endParaRPr>
          </a:p>
        </p:txBody>
      </p:sp>
      <p:sp>
        <p:nvSpPr>
          <p:cNvPr id="24" name="TextBox 23">
            <a:extLst>
              <a:ext uri="{FF2B5EF4-FFF2-40B4-BE49-F238E27FC236}">
                <a16:creationId xmlns:a16="http://schemas.microsoft.com/office/drawing/2014/main" id="{9575ACB4-DDD0-3026-D72B-C03664AAC6F6}"/>
              </a:ext>
            </a:extLst>
          </p:cNvPr>
          <p:cNvSpPr txBox="1"/>
          <p:nvPr/>
        </p:nvSpPr>
        <p:spPr>
          <a:xfrm>
            <a:off x="8453712" y="3173002"/>
            <a:ext cx="2734325" cy="733735"/>
          </a:xfrm>
          <a:prstGeom prst="rect">
            <a:avLst/>
          </a:prstGeom>
          <a:noFill/>
        </p:spPr>
        <p:txBody>
          <a:bodyPr wrap="square" lIns="0" tIns="0" rIns="0" bIns="0" rtlCol="0" anchor="t">
            <a:noAutofit/>
          </a:bodyPr>
          <a:lstStyle/>
          <a:p>
            <a:pPr algn="ctr">
              <a:lnSpc>
                <a:spcPct val="110000"/>
              </a:lnSpc>
              <a:defRPr/>
            </a:pPr>
            <a:r>
              <a:rPr lang="en-US">
                <a:solidFill>
                  <a:srgbClr val="D1D3D4"/>
                </a:solidFill>
                <a:latin typeface="Arial"/>
              </a:rPr>
              <a:t>Reflects the </a:t>
            </a:r>
            <a:r>
              <a:rPr lang="en-US" b="1">
                <a:solidFill>
                  <a:srgbClr val="D1D3D4"/>
                </a:solidFill>
                <a:latin typeface="Arial"/>
              </a:rPr>
              <a:t>key findings and highlights</a:t>
            </a:r>
            <a:r>
              <a:rPr lang="en-US">
                <a:solidFill>
                  <a:srgbClr val="D1D3D4"/>
                </a:solidFill>
                <a:latin typeface="Arial"/>
              </a:rPr>
              <a:t>.</a:t>
            </a:r>
            <a:endParaRPr lang="en-US">
              <a:solidFill>
                <a:srgbClr val="D1D3D4"/>
              </a:solidFill>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754041" y="2493756"/>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535104" y="2493755"/>
            <a:ext cx="3028707" cy="0"/>
          </a:xfrm>
          <a:prstGeom prst="straightConnector1">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306522" y="2493756"/>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pic>
        <p:nvPicPr>
          <p:cNvPr id="5" name="Graphic 15" descr="Gears outline">
            <a:extLst>
              <a:ext uri="{FF2B5EF4-FFF2-40B4-BE49-F238E27FC236}">
                <a16:creationId xmlns:a16="http://schemas.microsoft.com/office/drawing/2014/main" id="{DFEC2EEA-F622-AAF3-B48B-83D6743C51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8118" y="794876"/>
            <a:ext cx="972000" cy="972000"/>
          </a:xfrm>
          <a:prstGeom prst="rect">
            <a:avLst/>
          </a:prstGeom>
        </p:spPr>
      </p:pic>
      <p:pic>
        <p:nvPicPr>
          <p:cNvPr id="10" name="Graphic 16" descr="Bar graph with upward trend outline">
            <a:extLst>
              <a:ext uri="{FF2B5EF4-FFF2-40B4-BE49-F238E27FC236}">
                <a16:creationId xmlns:a16="http://schemas.microsoft.com/office/drawing/2014/main" id="{B99696A4-A3A8-5A96-96CE-2C658EAFF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6191" y="770815"/>
            <a:ext cx="798654" cy="789010"/>
          </a:xfrm>
          <a:prstGeom prst="rect">
            <a:avLst/>
          </a:prstGeom>
        </p:spPr>
      </p:pic>
      <p:sp>
        <p:nvSpPr>
          <p:cNvPr id="2" name="Slide Number Placeholder 1">
            <a:extLst>
              <a:ext uri="{FF2B5EF4-FFF2-40B4-BE49-F238E27FC236}">
                <a16:creationId xmlns:a16="http://schemas.microsoft.com/office/drawing/2014/main" id="{ACCAB59A-0482-882D-2513-A071BC90E77C}"/>
              </a:ext>
            </a:extLst>
          </p:cNvPr>
          <p:cNvSpPr>
            <a:spLocks noGrp="1"/>
          </p:cNvSpPr>
          <p:nvPr>
            <p:ph type="sldNum" sz="quarter" idx="23"/>
          </p:nvPr>
        </p:nvSpPr>
        <p:spPr/>
        <p:txBody>
          <a:bodyPr/>
          <a:lstStyle/>
          <a:p>
            <a:fld id="{1B2D2347-4BA4-BC41-B48C-85D3549E683F}" type="slidenum">
              <a:rPr lang="en-US" smtClean="0"/>
              <a:pPr/>
              <a:t>8</a:t>
            </a:fld>
            <a:endParaRPr lang="en-US"/>
          </a:p>
        </p:txBody>
      </p:sp>
      <p:sp>
        <p:nvSpPr>
          <p:cNvPr id="11" name="Right Arrow 15">
            <a:extLst>
              <a:ext uri="{FF2B5EF4-FFF2-40B4-BE49-F238E27FC236}">
                <a16:creationId xmlns:a16="http://schemas.microsoft.com/office/drawing/2014/main" id="{3D327D2A-62BF-B3C8-439B-245D281E8D13}"/>
              </a:ext>
            </a:extLst>
          </p:cNvPr>
          <p:cNvSpPr/>
          <p:nvPr/>
        </p:nvSpPr>
        <p:spPr bwMode="auto">
          <a:xfrm>
            <a:off x="360000" y="5438944"/>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18586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811F112-FC80-7B0F-0C48-52B971FC894B}"/>
              </a:ext>
            </a:extLst>
          </p:cNvPr>
          <p:cNvSpPr txBox="1"/>
          <p:nvPr/>
        </p:nvSpPr>
        <p:spPr>
          <a:xfrm>
            <a:off x="177800" y="129251"/>
            <a:ext cx="3837910" cy="461665"/>
          </a:xfrm>
          <a:prstGeom prst="rect">
            <a:avLst/>
          </a:prstGeom>
          <a:noFill/>
        </p:spPr>
        <p:txBody>
          <a:bodyPr wrap="none" rtlCol="0">
            <a:spAutoFit/>
          </a:bodyPr>
          <a:lstStyle/>
          <a:p>
            <a:r>
              <a:rPr lang="en-US" sz="2400" b="1" dirty="0"/>
              <a:t>Methodology: Sampling  </a:t>
            </a:r>
          </a:p>
        </p:txBody>
      </p:sp>
      <p:sp>
        <p:nvSpPr>
          <p:cNvPr id="4" name="Rectangle 3">
            <a:extLst>
              <a:ext uri="{FF2B5EF4-FFF2-40B4-BE49-F238E27FC236}">
                <a16:creationId xmlns:a16="http://schemas.microsoft.com/office/drawing/2014/main" id="{84140A68-8A97-9E93-F243-49F4DAAE54C6}"/>
              </a:ext>
            </a:extLst>
          </p:cNvPr>
          <p:cNvSpPr/>
          <p:nvPr/>
        </p:nvSpPr>
        <p:spPr>
          <a:xfrm>
            <a:off x="1773936" y="1597306"/>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MFL used</a:t>
            </a:r>
          </a:p>
          <a:p>
            <a:pPr marL="285750" indent="-285750">
              <a:buFont typeface="Arial" panose="020B0604020202020204" pitchFamily="34" charset="0"/>
              <a:buChar char="•"/>
            </a:pPr>
            <a:r>
              <a:rPr lang="en-US" dirty="0">
                <a:solidFill>
                  <a:schemeClr val="tx1"/>
                </a:solidFill>
              </a:rPr>
              <a:t>Sampling – panel and random; any deviation in sampling based on CT requirements; </a:t>
            </a:r>
          </a:p>
          <a:p>
            <a:pPr marL="285750" indent="-285750">
              <a:buFont typeface="Arial" panose="020B0604020202020204" pitchFamily="34" charset="0"/>
              <a:buChar char="•"/>
            </a:pPr>
            <a:r>
              <a:rPr lang="en-US" dirty="0">
                <a:solidFill>
                  <a:schemeClr val="tx1"/>
                </a:solidFill>
              </a:rPr>
              <a:t>HTM availability in MFL compared to sampling chart</a:t>
            </a:r>
          </a:p>
          <a:p>
            <a:pPr marL="285750" indent="-285750">
              <a:buFont typeface="Arial" panose="020B0604020202020204" pitchFamily="34" charset="0"/>
              <a:buChar char="•"/>
            </a:pPr>
            <a:r>
              <a:rPr lang="en-US" dirty="0">
                <a:solidFill>
                  <a:schemeClr val="tx1"/>
                </a:solidFill>
              </a:rPr>
              <a:t>Any back-up facilities used </a:t>
            </a:r>
            <a:r>
              <a:rPr lang="en-US" dirty="0" err="1">
                <a:solidFill>
                  <a:schemeClr val="tx1"/>
                </a:solidFill>
              </a:rPr>
              <a:t>etc</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Final sample collected</a:t>
            </a:r>
          </a:p>
          <a:p>
            <a:endParaRPr lang="en-US" dirty="0">
              <a:solidFill>
                <a:schemeClr val="tx1"/>
              </a:solidFill>
            </a:endParaRPr>
          </a:p>
        </p:txBody>
      </p:sp>
    </p:spTree>
    <p:extLst>
      <p:ext uri="{BB962C8B-B14F-4D97-AF65-F5344CB8AC3E}">
        <p14:creationId xmlns:p14="http://schemas.microsoft.com/office/powerpoint/2010/main" val="19718649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XCOLS" val="9"/>
  <p:tag name="MAXROWS" val="6"/>
  <p:tag name="MAXGUTTERROW" val="1 cm"/>
  <p:tag name="MAXGUTTERCOL" val="1 cm"/>
  <p:tag name="GUIDEMETRICUNIT" val="cm"/>
  <p:tag name="MASTERLEFTMARGIN" val="28.3465"/>
  <p:tag name="MASTERTOPMARGIN" val="141.7324"/>
  <p:tag name="MASTERBOTTOMMARGIN" val="70.8661"/>
  <p:tag name="MASTERRIGHTMARGIN" val="28.3465"/>
  <p:tag name="CUSTMASTERLEFTMARGIN" val="28.3465"/>
  <p:tag name="CUSTMASTERTOPMARGIN" val="141.7324"/>
  <p:tag name="CUSTMASTERBOTTOMMARGIN" val="70.8661"/>
  <p:tag name="CUSTMASTERRIGHTMARGIN" val="28.3465"/>
  <p:tag name="GUIDESAPPLIEDTO" val="2"/>
  <p:tag name="TITLETOPMARGIN" val="21.2599"/>
  <p:tag name="TITLEBOTTOMMARGIN" val="95.25"/>
  <p:tag name="THINKCELLPRESENTATIONDONOTDELETE" val="&lt;?xml version=&quot;1.0&quot; encoding=&quot;UTF-16&quot; standalone=&quot;yes&quot;?&gt;&lt;root reqver=&quot;27037&quot;&gt;&lt;version val=&quot;3296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10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109.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1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1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11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113.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11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7.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1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1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20.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1.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2.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12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4.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2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2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3.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36.xml><?xml version="1.0" encoding="utf-8"?>
<p:tagLst xmlns:a="http://schemas.openxmlformats.org/drawingml/2006/main" xmlns:r="http://schemas.openxmlformats.org/officeDocument/2006/relationships" xmlns:p="http://schemas.openxmlformats.org/presentationml/2006/main">
  <p:tag name="SHAPENAME" val="4. Footnote"/>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NAME" val="ACET"/>
</p:tagLst>
</file>

<file path=ppt/tags/tag139.xml><?xml version="1.0" encoding="utf-8"?>
<p:tagLst xmlns:a="http://schemas.openxmlformats.org/drawingml/2006/main" xmlns:r="http://schemas.openxmlformats.org/officeDocument/2006/relationships" xmlns:p="http://schemas.openxmlformats.org/presentationml/2006/main">
  <p:tag name="NAME" val="Moon"/>
</p:tagLst>
</file>

<file path=ppt/tags/tag1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40.xml><?xml version="1.0" encoding="utf-8"?>
<p:tagLst xmlns:a="http://schemas.openxmlformats.org/drawingml/2006/main" xmlns:r="http://schemas.openxmlformats.org/officeDocument/2006/relationships" xmlns:p="http://schemas.openxmlformats.org/presentationml/2006/main">
  <p:tag name="NAME" val="Moon"/>
</p:tagLst>
</file>

<file path=ppt/tags/tag141.xml><?xml version="1.0" encoding="utf-8"?>
<p:tagLst xmlns:a="http://schemas.openxmlformats.org/drawingml/2006/main" xmlns:r="http://schemas.openxmlformats.org/officeDocument/2006/relationships" xmlns:p="http://schemas.openxmlformats.org/presentationml/2006/main">
  <p:tag name="NAME" val="Moon"/>
</p:tagLst>
</file>

<file path=ppt/tags/tag142.xml><?xml version="1.0" encoding="utf-8"?>
<p:tagLst xmlns:a="http://schemas.openxmlformats.org/drawingml/2006/main" xmlns:r="http://schemas.openxmlformats.org/officeDocument/2006/relationships" xmlns:p="http://schemas.openxmlformats.org/presentationml/2006/main">
  <p:tag name="NAME" val="Moon"/>
</p:tagLst>
</file>

<file path=ppt/tags/tag143.xml><?xml version="1.0" encoding="utf-8"?>
<p:tagLst xmlns:a="http://schemas.openxmlformats.org/drawingml/2006/main" xmlns:r="http://schemas.openxmlformats.org/officeDocument/2006/relationships" xmlns:p="http://schemas.openxmlformats.org/presentationml/2006/main">
  <p:tag name="NAME" val="Moon"/>
</p:tagLst>
</file>

<file path=ppt/tags/tag144.xml><?xml version="1.0" encoding="utf-8"?>
<p:tagLst xmlns:a="http://schemas.openxmlformats.org/drawingml/2006/main" xmlns:r="http://schemas.openxmlformats.org/officeDocument/2006/relationships" xmlns:p="http://schemas.openxmlformats.org/presentationml/2006/main">
  <p:tag name="ANGLE" val="5"/>
</p:tagLst>
</file>

<file path=ppt/tags/tag145.xml><?xml version="1.0" encoding="utf-8"?>
<p:tagLst xmlns:a="http://schemas.openxmlformats.org/drawingml/2006/main" xmlns:r="http://schemas.openxmlformats.org/officeDocument/2006/relationships" xmlns:p="http://schemas.openxmlformats.org/presentationml/2006/main">
  <p:tag name="ANGLE" val="5"/>
</p:tagLst>
</file>

<file path=ppt/tags/tag146.xml><?xml version="1.0" encoding="utf-8"?>
<p:tagLst xmlns:a="http://schemas.openxmlformats.org/drawingml/2006/main" xmlns:r="http://schemas.openxmlformats.org/officeDocument/2006/relationships" xmlns:p="http://schemas.openxmlformats.org/presentationml/2006/main">
  <p:tag name="ANGLE" val="4"/>
</p:tagLst>
</file>

<file path=ppt/tags/tag147.xml><?xml version="1.0" encoding="utf-8"?>
<p:tagLst xmlns:a="http://schemas.openxmlformats.org/drawingml/2006/main" xmlns:r="http://schemas.openxmlformats.org/officeDocument/2006/relationships" xmlns:p="http://schemas.openxmlformats.org/presentationml/2006/main">
  <p:tag name="ANGLE" val="4"/>
</p:tagLst>
</file>

<file path=ppt/tags/tag148.xml><?xml version="1.0" encoding="utf-8"?>
<p:tagLst xmlns:a="http://schemas.openxmlformats.org/drawingml/2006/main" xmlns:r="http://schemas.openxmlformats.org/officeDocument/2006/relationships" xmlns:p="http://schemas.openxmlformats.org/presentationml/2006/main">
  <p:tag name="ANGLE" val="3"/>
</p:tagLst>
</file>

<file path=ppt/tags/tag149.xml><?xml version="1.0" encoding="utf-8"?>
<p:tagLst xmlns:a="http://schemas.openxmlformats.org/drawingml/2006/main" xmlns:r="http://schemas.openxmlformats.org/officeDocument/2006/relationships" xmlns:p="http://schemas.openxmlformats.org/presentationml/2006/main">
  <p:tag name="ANGLE" val="3"/>
</p:tagLst>
</file>

<file path=ppt/tags/tag15.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50.xml><?xml version="1.0" encoding="utf-8"?>
<p:tagLst xmlns:a="http://schemas.openxmlformats.org/drawingml/2006/main" xmlns:r="http://schemas.openxmlformats.org/officeDocument/2006/relationships" xmlns:p="http://schemas.openxmlformats.org/presentationml/2006/main">
  <p:tag name="ANGLE" val="2"/>
</p:tagLst>
</file>

<file path=ppt/tags/tag151.xml><?xml version="1.0" encoding="utf-8"?>
<p:tagLst xmlns:a="http://schemas.openxmlformats.org/drawingml/2006/main" xmlns:r="http://schemas.openxmlformats.org/officeDocument/2006/relationships" xmlns:p="http://schemas.openxmlformats.org/presentationml/2006/main">
  <p:tag name="ANGLE" val="2"/>
</p:tagLst>
</file>

<file path=ppt/tags/tag152.xml><?xml version="1.0" encoding="utf-8"?>
<p:tagLst xmlns:a="http://schemas.openxmlformats.org/drawingml/2006/main" xmlns:r="http://schemas.openxmlformats.org/officeDocument/2006/relationships" xmlns:p="http://schemas.openxmlformats.org/presentationml/2006/main">
  <p:tag name="ANGLE" val="1"/>
</p:tagLst>
</file>

<file path=ppt/tags/tag153.xml><?xml version="1.0" encoding="utf-8"?>
<p:tagLst xmlns:a="http://schemas.openxmlformats.org/drawingml/2006/main" xmlns:r="http://schemas.openxmlformats.org/officeDocument/2006/relationships" xmlns:p="http://schemas.openxmlformats.org/presentationml/2006/main">
  <p:tag name="ANGLE" val="1"/>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5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7.xml><?xml version="1.0" encoding="utf-8"?>
<p:tagLst xmlns:a="http://schemas.openxmlformats.org/drawingml/2006/main" xmlns:r="http://schemas.openxmlformats.org/officeDocument/2006/relationships" xmlns:p="http://schemas.openxmlformats.org/presentationml/2006/main">
  <p:tag name="SHAPENAME" val="Subtitle"/>
</p:tagLst>
</file>

<file path=ppt/tags/tag158.xml><?xml version="1.0" encoding="utf-8"?>
<p:tagLst xmlns:a="http://schemas.openxmlformats.org/drawingml/2006/main" xmlns:r="http://schemas.openxmlformats.org/officeDocument/2006/relationships" xmlns:p="http://schemas.openxmlformats.org/presentationml/2006/main">
  <p:tag name="SHAPENAME" val="Titl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4.xml><?xml version="1.0" encoding="utf-8"?>
<p:tagLst xmlns:a="http://schemas.openxmlformats.org/drawingml/2006/main" xmlns:r="http://schemas.openxmlformats.org/officeDocument/2006/relationships" xmlns:p="http://schemas.openxmlformats.org/presentationml/2006/main">
  <p:tag name="SHAPENAME" val="5. Source"/>
</p:tagLst>
</file>

<file path=ppt/tags/tag1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1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1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7.xml><?xml version="1.0" encoding="utf-8"?>
<p:tagLst xmlns:a="http://schemas.openxmlformats.org/drawingml/2006/main" xmlns:r="http://schemas.openxmlformats.org/officeDocument/2006/relationships" xmlns:p="http://schemas.openxmlformats.org/presentationml/2006/main">
  <p:tag name="SHAPENAME" val="5. Sourc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1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8.xml><?xml version="1.0" encoding="utf-8"?>
<p:tagLst xmlns:a="http://schemas.openxmlformats.org/drawingml/2006/main" xmlns:r="http://schemas.openxmlformats.org/officeDocument/2006/relationships" xmlns:p="http://schemas.openxmlformats.org/presentationml/2006/main">
  <p:tag name="SHAPENAME" val="5. Sourc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19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6.xml><?xml version="1.0" encoding="utf-8"?>
<p:tagLst xmlns:a="http://schemas.openxmlformats.org/drawingml/2006/main" xmlns:r="http://schemas.openxmlformats.org/officeDocument/2006/relationships" xmlns:p="http://schemas.openxmlformats.org/presentationml/2006/main">
  <p:tag name="SHAPENAME" val="5. Sourc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19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4.xml><?xml version="1.0" encoding="utf-8"?>
<p:tagLst xmlns:a="http://schemas.openxmlformats.org/drawingml/2006/main" xmlns:r="http://schemas.openxmlformats.org/officeDocument/2006/relationships" xmlns:p="http://schemas.openxmlformats.org/presentationml/2006/main">
  <p:tag name="SHAPENAME" val="5. Sourc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20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2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2.xml><?xml version="1.0" encoding="utf-8"?>
<p:tagLst xmlns:a="http://schemas.openxmlformats.org/drawingml/2006/main" xmlns:r="http://schemas.openxmlformats.org/officeDocument/2006/relationships" xmlns:p="http://schemas.openxmlformats.org/presentationml/2006/main">
  <p:tag name="SHAPENAME" val="5. Sourc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2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220.xml><?xml version="1.0" encoding="utf-8"?>
<p:tagLst xmlns:a="http://schemas.openxmlformats.org/drawingml/2006/main" xmlns:r="http://schemas.openxmlformats.org/officeDocument/2006/relationships" xmlns:p="http://schemas.openxmlformats.org/presentationml/2006/main">
  <p:tag name="SHAPENAME" val="5. Sourc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22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8.xml><?xml version="1.0" encoding="utf-8"?>
<p:tagLst xmlns:a="http://schemas.openxmlformats.org/drawingml/2006/main" xmlns:r="http://schemas.openxmlformats.org/officeDocument/2006/relationships" xmlns:p="http://schemas.openxmlformats.org/presentationml/2006/main">
  <p:tag name="SHAPENAME" val="5. Sourc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2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4.xml><?xml version="1.0" encoding="utf-8"?>
<p:tagLst xmlns:a="http://schemas.openxmlformats.org/drawingml/2006/main" xmlns:r="http://schemas.openxmlformats.org/officeDocument/2006/relationships" xmlns:p="http://schemas.openxmlformats.org/presentationml/2006/main">
  <p:tag name="SHAPENAME" val="5. Sourc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8.xml><?xml version="1.0" encoding="utf-8"?>
<p:tagLst xmlns:a="http://schemas.openxmlformats.org/drawingml/2006/main" xmlns:r="http://schemas.openxmlformats.org/officeDocument/2006/relationships" xmlns:p="http://schemas.openxmlformats.org/presentationml/2006/main">
  <p:tag name="SHAPENAME" val="5. Sourc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250.xml><?xml version="1.0" encoding="utf-8"?>
<p:tagLst xmlns:a="http://schemas.openxmlformats.org/drawingml/2006/main" xmlns:r="http://schemas.openxmlformats.org/officeDocument/2006/relationships" xmlns:p="http://schemas.openxmlformats.org/presentationml/2006/main">
  <p:tag name="GUIDESTITLESHAPE" val="True"/>
</p:tagLst>
</file>

<file path=ppt/tags/tag251.xml><?xml version="1.0" encoding="utf-8"?>
<p:tagLst xmlns:a="http://schemas.openxmlformats.org/drawingml/2006/main" xmlns:r="http://schemas.openxmlformats.org/officeDocument/2006/relationships" xmlns:p="http://schemas.openxmlformats.org/presentationml/2006/main">
  <p:tag name="GUIDESMEASURMENT" val="True"/>
</p:tagLst>
</file>

<file path=ppt/tags/tag252.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253.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54.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255.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256.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57.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5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5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68.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269.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2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72.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27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7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78.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7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80.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1.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282.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4.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8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8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8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9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9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92.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GUIDESTITLESHAPE" val="True"/>
</p:tagLst>
</file>

<file path=ppt/tags/tag3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0xrB4GU3fyANNKRppP1sL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xnLmASbfiRUeQM39koktm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aJu691LUjAq3ZZtJvYQgi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MQo9fu1pP9oK9qYiHapHP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idqyf9vAR7Z.tItpUgN6p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ub_9_3y1UP4rbyVmNi1CC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4_QRmAq9NJ4PrItpG_u_Q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g5uQYxP6hoSRKMAUkcTnB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lYxDj5ClLznOzB4bd.l4Q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xsCdSM3G.BZ19Tkyc9vA3A"/>
</p:tagLst>
</file>

<file path=ppt/tags/tag31.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dTAMg.5y9p7cmoMVCCmA3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lrww690clQuTDTGVgTuqu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2z7M1vLnHovtmSginqWxRQ"/>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sXIztLd1r_H9BLfK4Vw6t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sXIztLd1r_H9BLfK4Vw6t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2.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4.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3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7.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8.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xml><?xml version="1.0" encoding="utf-8"?>
<p:tagLst xmlns:a="http://schemas.openxmlformats.org/drawingml/2006/main" xmlns:r="http://schemas.openxmlformats.org/officeDocument/2006/relationships" xmlns:p="http://schemas.openxmlformats.org/presentationml/2006/main">
  <p:tag name="GUIDESMEASURMENT" val="True"/>
</p:tagLst>
</file>

<file path=ppt/tags/tag4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5.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GUIDESTITLESHAPE" val="True"/>
</p:tagLst>
</file>

<file path=ppt/tags/tag48.xml><?xml version="1.0" encoding="utf-8"?>
<p:tagLst xmlns:a="http://schemas.openxmlformats.org/drawingml/2006/main" xmlns:r="http://schemas.openxmlformats.org/officeDocument/2006/relationships" xmlns:p="http://schemas.openxmlformats.org/presentationml/2006/main">
  <p:tag name="GUIDESMEASURMENT" val="True"/>
</p:tagLst>
</file>

<file path=ppt/tags/tag49.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5.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50.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51.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52.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53.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54.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55.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6.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6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65.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6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6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69.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7.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7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7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7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7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7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7.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8.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7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80.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1.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2.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5.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9.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9.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GUIDESTITLESHAPE" val="True"/>
</p:tagLst>
</file>

<file path=ppt/tags/tag92.xml><?xml version="1.0" encoding="utf-8"?>
<p:tagLst xmlns:a="http://schemas.openxmlformats.org/drawingml/2006/main" xmlns:r="http://schemas.openxmlformats.org/officeDocument/2006/relationships" xmlns:p="http://schemas.openxmlformats.org/presentationml/2006/main">
  <p:tag name="GUIDESMEASURMENT" val="True"/>
</p:tagLst>
</file>

<file path=ppt/tags/tag93.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94.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5.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96.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97.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8.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heme/theme1.xml><?xml version="1.0" encoding="utf-8"?>
<a:theme xmlns:a="http://schemas.openxmlformats.org/drawingml/2006/main" name="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2.xml><?xml version="1.0" encoding="utf-8"?>
<a:theme xmlns:a="http://schemas.openxmlformats.org/drawingml/2006/main" name="1_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3.xml><?xml version="1.0" encoding="utf-8"?>
<a:theme xmlns:a="http://schemas.openxmlformats.org/drawingml/2006/main" name="2_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4.xml><?xml version="1.0" encoding="utf-8"?>
<a:theme xmlns:a="http://schemas.openxmlformats.org/drawingml/2006/main" name="3_White">
  <a:themeElements>
    <a:clrScheme name="Scheme1">
      <a:dk1>
        <a:srgbClr val="000000"/>
      </a:dk1>
      <a:lt1>
        <a:srgbClr val="FFFFFF"/>
      </a:lt1>
      <a:dk2>
        <a:srgbClr val="FFFFFF"/>
      </a:dk2>
      <a:lt2>
        <a:srgbClr val="FFFFFF"/>
      </a:lt2>
      <a:accent1>
        <a:srgbClr val="EE0C3D"/>
      </a:accent1>
      <a:accent2>
        <a:srgbClr val="2E4DF9"/>
      </a:accent2>
      <a:accent3>
        <a:srgbClr val="FAD90D"/>
      </a:accent3>
      <a:accent4>
        <a:srgbClr val="FC9B00"/>
      </a:accent4>
      <a:accent5>
        <a:srgbClr val="44CC36"/>
      </a:accent5>
      <a:accent6>
        <a:srgbClr val="8C29D3"/>
      </a:accent6>
      <a:hlink>
        <a:srgbClr val="0000FF"/>
      </a:hlink>
      <a:folHlink>
        <a:srgbClr val="800080"/>
      </a:folHlink>
    </a:clrScheme>
    <a:fontScheme name="Custom">
      <a:majorFont>
        <a:latin typeface="Arial Black"/>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EE0C3D"/>
        </a:accent1>
        <a:accent2>
          <a:srgbClr val="2E4DF9"/>
        </a:accent2>
        <a:accent3>
          <a:srgbClr val="FAD90D"/>
        </a:accent3>
        <a:accent4>
          <a:srgbClr val="FC9B00"/>
        </a:accent4>
        <a:accent5>
          <a:srgbClr val="44CC36"/>
        </a:accent5>
        <a:accent6>
          <a:srgbClr val="8C29D3"/>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GV0356_OFF.potx" id="{3141AFE8-B2E1-43D5-9DDA-B139D5A7748A}" vid="{D3E2B1E5-239A-4D62-B9A7-A5D064ABC61D}"/>
    </a:ext>
  </a:extLst>
</a:theme>
</file>

<file path=ppt/theme/theme5.xml><?xml version="1.0" encoding="utf-8"?>
<a:theme xmlns:a="http://schemas.openxmlformats.org/drawingml/2006/main" name="5_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10F27D-960A-4B5B-A17B-57401A512C7D}">
  <we:reference id="f1abd87f-a3ba-42fb-91d5-100000000000" version="1.0.0.6" store="EXCatalog" storeType="EXCatalog"/>
  <we:alternateReferences>
    <we:reference id="WA104380278" version="1.0.0.6"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ype":"shape","id":"75e29959-3882-4429-8714-44ba5bcf4f7a","elementConfiguration":{"inheritDimensions":"inheritWidth","binding":"Form.DocLang.Logo_horizontal","disableUpdates":false,"type":"image"}},{"type":"shape","id":"885f5805-58be-4ab0-a651-dab7ba2249a4","elementConfiguration":{"inheritDimensions":"inheritWidth","binding":"Form.DocLang.Logo_stacked_black","disableUpdates":false,"type":"image"}},{"type":"shape","id":"4d9b3a11-fbfa-4d52-b923-56265da5eff0","elementConfiguration":{"inheritDimensions":"inheritWidth","binding":"Form.DocLang.Logo_stacked_black","disableUpdates":false,"type":"image"}},{"type":"shape","id":"8acd1dfe-ca90-47a8-8b5e-5901a125b25c","elementConfiguration":{"inheritDimensions":"inheritWidth","binding":"Form.DocLang.Logo_stacked_black","disableUpdates":false,"type":"image"}},{"type":"shape","id":"68428251-c7c0-4d31-9e14-d98c662cd6b3","elementConfiguration":{"inheritDimensions":"inheritWidth","binding":"Form.DocLang.Logo_stacked_black","disableUpdates":false,"type":"image"}},{"type":"shape","id":"2996ed4c-ca9b-4443-911c-da4156efb094","elementConfiguration":{"inheritDimensions":"inheritWidth","binding":"Form.DocLang.Logo_stacked_black","disableUpdates":false,"type":"image"}},{"type":"shape","id":"e858da4f-aeff-4351-a888-4b335f815c8b","elementConfiguration":{"inheritDimensions":"inheritWidth","binding":"Form.DocLang.Logo_stacked_colour","disableUpdates":false,"type":"image"}},{"type":"shape","id":"48488bad-a84e-49c0-9a02-616a35022e17","elementConfiguration":{"inheritDimensions":"inheritWidth","binding":"Form.DocLang.Logo_stacked_black","disableUpdates":false,"type":"image"}},{"type":"shape","id":"c23c06be-f3c9-449c-a78d-1fe3586db483","elementConfiguration":{"inheritDimensions":"inheritWidth","binding":"Form.DocLang.Logo_stacked_colour","disableUpdates":false,"type":"image"}},{"type":"shape","id":"a45f3bc4-b0c6-48eb-8bac-da651050f0a5","elementConfiguration":{"inheritDimensions":"inheritWidth","binding":"Form.DocLang.Logo_stacked_white","disableUpdates":false,"type":"image"}},{"type":"shape","id":"b5eb3e21-d681-4032-9a1c-d6ce183302dc","elementConfiguration":{"inheritDimensions":"inheritWidth","binding":"Form.DocLang.Logo_stacked_black","disableUpdates":false,"type":"image"}},{"type":"shape","id":"3258589b-5309-4eb2-9b7d-be03ca973363","elementConfiguration":{"inheritDimensions":"inheritWidth","binding":"Form.DocLang.Logo_stacked_black","disableUpdates":false,"type":"image"}},{"type":"shape","id":"e104d76c-22dc-4d75-b30b-7aa3b21ade2f","elementConfiguration":{"inheritDimensions":"inheritWidth","binding":"Form.DocLang.Logo_stacked_colour","disableUpdates":false,"type":"image"}}],"transformationConfigurations":[{"language":"{{Form.DocLang.StdSpell}}","disableUpdates":false,"type":"proofingLanguage"}],"templateName":"","templateDescription":"","enableDocumentContentUpdater":true,"version":"1.10"}]]></TemplafyTemplateConfiguration>
</file>

<file path=customXml/item10.xml><?xml version="1.0" encoding="utf-8"?>
<TemplafyFormConfiguration><![CDATA[{"formFields":[{"dataSource":"Languages","displayColumn":"language","defaultValue":"{{UserProfile.DocumentLanguage.Id}}","hideIfNoUserInteractionRequired":false,"distinct":true,"required":true,"autoSelectFirstOption":false,"helpTexts":{"prefix":"","postfix":""},"spacing":{},"type":"dropDown","name":"DocLang","label":"Document Language","fullyQualifiedName":"DocLang"}],"formDataEntries":[{"name":"DocLang","value":"Yq4f8ikL1FlYGwH8CgaazA=="}]}]]></TemplafyFormConfiguration>
</file>

<file path=customXml/item11.xml><?xml version="1.0" encoding="utf-8"?>
<TemplafySlideTemplateConfiguration><![CDATA[{"documentContentValidatorConfiguration":{"enableDocumentContentValidator":false,"documentContentValidatorVersion":0},"elementsMetadata":[],"slideId":"637583062409730928","enableDocumentContentUpdater":true,"version":"1.10"}]]></TemplafySlideTemplateConfiguration>
</file>

<file path=customXml/item12.xml><?xml version="1.0" encoding="utf-8"?>
<TemplafySlideTemplateConfiguration><![CDATA[{"documentContentValidatorConfiguration":{"enableDocumentContentValidator":false,"documentContentValidatorVersion":0},"elementsMetadata":[],"slideId":"637583062410512162","enableDocumentContentUpdater":true,"version":"1.10"}]]></TemplafySlideTemplateConfiguration>
</file>

<file path=customXml/item13.xml><?xml version="1.0" encoding="utf-8"?>
<TemplafySlideTemplateConfiguration><![CDATA[{"documentContentValidatorConfiguration":{"enableDocumentContentValidator":false,"documentContentValidatorVersion":0},"elementsMetadata":[],"slideId":"637583062410668407","enableDocumentContentUpdater":true,"version":"1.10"}]]></TemplafySlideTemplateConfiguration>
</file>

<file path=customXml/item14.xml><?xml version="1.0" encoding="utf-8"?>
<TemplafySlideFormConfiguration><![CDATA[{"formFields":[],"formDataEntries":[]}]]></TemplafySlideFormConfiguration>
</file>

<file path=customXml/item15.xml><?xml version="1.0" encoding="utf-8"?>
<TemplafySlideFormConfiguration><![CDATA[{"formFields":[],"formDataEntries":[]}]]></TemplafySlideFormConfiguration>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TemplafySlideTemplateConfiguration><![CDATA[{"documentContentValidatorConfiguration":{"enableDocumentContentValidator":false,"documentContentValidatorVersion":0},"elementsMetadata":[],"slideId":"637583062409887152","enableDocumentContentUpdater":true,"version":"1.10"}]]></TemplafySlideTemplateConfiguration>
</file>

<file path=customXml/item18.xml><?xml version="1.0" encoding="utf-8"?>
<TemplafySlideTemplateConfiguration><![CDATA[{"documentContentValidatorConfiguration":{"enableDocumentContentValidator":false,"documentContentValidatorVersion":0},"elementsMetadata":[],"slideId":"637583062410043406","enableDocumentContentUpdater":true,"version":"1.10"}]]></TemplafySlideTemplateConfiguration>
</file>

<file path=customXml/item19.xml><?xml version="1.0" encoding="utf-8"?>
<TemplafySlideFormConfiguration><![CDATA[{"formFields":[],"formDataEntries":[]}]]></TemplafySlideFormConfiguration>
</file>

<file path=customXml/item2.xml><?xml version="1.0" encoding="utf-8"?>
<TemplafySlideTemplateConfiguration><![CDATA[{"documentContentValidatorConfiguration":{"enableDocumentContentValidator":false,"documentContentValidatorVersion":0},"elementsMetadata":[],"slideId":"637583062409887152","enableDocumentContentUpdater":true,"version":"1.10"}]]></TemplafySlideTemplateConfiguration>
</file>

<file path=customXml/item20.xml><?xml version="1.0" encoding="utf-8"?>
<TemplafySlideFormConfiguration><![CDATA[{"formFields":[],"formDataEntries":[]}]]></TemplafySlideFormConfiguration>
</file>

<file path=customXml/item21.xml><?xml version="1.0" encoding="utf-8"?>
<p:properties xmlns:p="http://schemas.microsoft.com/office/2006/metadata/properties" xmlns:xsi="http://www.w3.org/2001/XMLSchema-instance" xmlns:pc="http://schemas.microsoft.com/office/infopath/2007/PartnerControls">
  <documentManagement>
    <SharedWithUsers xmlns="b5b3e28e-126a-4198-9176-7a9a4cddfa47">
      <UserInfo>
        <DisplayName>Karen Zamboni</DisplayName>
        <AccountId>201</AccountId>
        <AccountType/>
      </UserInfo>
      <UserInfo>
        <DisplayName>Maud Rivoire</DisplayName>
        <AccountId>58</AccountId>
        <AccountType/>
      </UserInfo>
      <UserInfo>
        <DisplayName>Juliet Bryant - 2</DisplayName>
        <AccountId>150</AccountId>
        <AccountType/>
      </UserInfo>
      <UserInfo>
        <DisplayName>Toni Whistler</DisplayName>
        <AccountId>296</AccountId>
        <AccountType/>
      </UserInfo>
      <UserInfo>
        <DisplayName>Sandra Irbe</DisplayName>
        <AccountId>90</AccountId>
        <AccountType/>
      </UserInfo>
      <UserInfo>
        <DisplayName>Nalinee Sangrujee</DisplayName>
        <AccountId>278</AccountId>
        <AccountType/>
      </UserInfo>
      <UserInfo>
        <DisplayName>Ben Park</DisplayName>
        <AccountId>285</AccountId>
        <AccountType/>
      </UserInfo>
      <UserInfo>
        <DisplayName>Nicholas Oliphant</DisplayName>
        <AccountId>208</AccountId>
        <AccountType/>
      </UserInfo>
      <UserInfo>
        <DisplayName>Stephen Kimatu</DisplayName>
        <AccountId>311</AccountId>
        <AccountType/>
      </UserInfo>
      <UserInfo>
        <DisplayName>Dardane Arifaj</DisplayName>
        <AccountId>148</AccountId>
        <AccountType/>
      </UserInfo>
      <UserInfo>
        <DisplayName>Alain Prat</DisplayName>
        <AccountId>297</AccountId>
        <AccountType/>
      </UserInfo>
      <UserInfo>
        <DisplayName>Samira Hadana</DisplayName>
        <AccountId>12</AccountId>
        <AccountType/>
      </UserInfo>
      <UserInfo>
        <DisplayName>Sandrine Cloez</DisplayName>
        <AccountId>298</AccountId>
        <AccountType/>
      </UserInfo>
    </SharedWithUsers>
    <lcf76f155ced4ddcb4097134ff3c332f xmlns="17933f9c-be11-4baa-a5a9-1ead26986908">
      <Terms xmlns="http://schemas.microsoft.com/office/infopath/2007/PartnerControls"/>
    </lcf76f155ced4ddcb4097134ff3c332f>
    <TaxCatchAll xmlns="b5b3e28e-126a-4198-9176-7a9a4cddfa47" xsi:nil="true"/>
  </documentManagement>
</p:properties>
</file>

<file path=customXml/item22.xml><?xml version="1.0" encoding="utf-8"?>
<TemplafySlideTemplateConfiguration><![CDATA[{"documentContentValidatorConfiguration":{"enableDocumentContentValidator":false,"documentContentValidatorVersion":0},"elementsMetadata":[],"slideId":"637583062409730928","enableDocumentContentUpdater":true,"version":"1.10"}]]></TemplafySlideTemplateConfiguration>
</file>

<file path=customXml/item23.xml><?xml version="1.0" encoding="utf-8"?>
<TemplafySlideTemplateConfiguration><![CDATA[{"documentContentValidatorConfiguration":{"enableDocumentContentValidator":false,"documentContentValidatorVersion":0},"elementsMetadata":[],"slideId":"637583062410355965","enableDocumentContentUpdater":true,"version":"1.10"}]]></TemplafySlideTemplateConfiguration>
</file>

<file path=customXml/item24.xml><?xml version="1.0" encoding="utf-8"?>
<TemplafySlideFormConfiguration><![CDATA[{"formFields":[],"formDataEntries":[]}]]></TemplafySlideFormConfiguration>
</file>

<file path=customXml/item25.xml><?xml version="1.0" encoding="utf-8"?>
<TemplafySlideFormConfiguration><![CDATA[{"formFields":[],"formDataEntries":[]}]]></TemplafySlideFormConfiguration>
</file>

<file path=customXml/item26.xml><?xml version="1.0" encoding="utf-8"?>
<ct:contentTypeSchema xmlns:ct="http://schemas.microsoft.com/office/2006/metadata/contentType" xmlns:ma="http://schemas.microsoft.com/office/2006/metadata/properties/metaAttributes" ct:_="" ma:_="" ma:contentTypeName="Document" ma:contentTypeID="0x01010047141C08D2377147AE884921457E4118" ma:contentTypeVersion="13" ma:contentTypeDescription="Create a new document." ma:contentTypeScope="" ma:versionID="068ddbfd91aef5bc744879205c9c74ee">
  <xsd:schema xmlns:xsd="http://www.w3.org/2001/XMLSchema" xmlns:xs="http://www.w3.org/2001/XMLSchema" xmlns:p="http://schemas.microsoft.com/office/2006/metadata/properties" xmlns:ns2="17933f9c-be11-4baa-a5a9-1ead26986908" xmlns:ns3="b5b3e28e-126a-4198-9176-7a9a4cddfa47" targetNamespace="http://schemas.microsoft.com/office/2006/metadata/properties" ma:root="true" ma:fieldsID="768592ea11a78aee58355b4ca81d3218" ns2:_="" ns3:_="">
    <xsd:import namespace="17933f9c-be11-4baa-a5a9-1ead26986908"/>
    <xsd:import namespace="b5b3e28e-126a-4198-9176-7a9a4cddfa4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33f9c-be11-4baa-a5a9-1ead269869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bc5697c-9d86-4020-9001-b7da5740438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b3e28e-126a-4198-9176-7a9a4cddfa4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66cc1a4-c817-4395-ab27-20c19dabb4d3}" ma:internalName="TaxCatchAll" ma:showField="CatchAllData" ma:web="b5b3e28e-126a-4198-9176-7a9a4cddfa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xml><?xml version="1.0" encoding="utf-8"?>
<TemplafySlideFormConfiguration><![CDATA[{"formFields":[],"formDataEntries":[]}]]></TemplafySlideFormConfiguration>
</file>

<file path=customXml/item28.xml><?xml version="1.0" encoding="utf-8"?>
<TemplafySlideFormConfiguration><![CDATA[{"formFields":[],"formDataEntries":[]}]]></TemplafySlideFormConfiguration>
</file>

<file path=customXml/item29.xml><?xml version="1.0" encoding="utf-8"?>
<TemplafySlideTemplateConfiguration><![CDATA[{"documentContentValidatorConfiguration":{"enableDocumentContentValidator":false,"documentContentValidatorVersion":0},"elementsMetadata":[],"slideId":"637583062410668407","enableDocumentContentUpdater":true,"version":"1.10"}]]></TemplafySlideTemplateConfiguration>
</file>

<file path=customXml/item3.xml><?xml version="1.0" encoding="utf-8"?>
<TemplafySlideTemplateConfiguration><![CDATA[{"documentContentValidatorConfiguration":{"enableDocumentContentValidator":false,"documentContentValidatorVersion":0},"elementsMetadata":[],"slideId":"637583062410512162","enableDocumentContentUpdater":true,"version":"1.10"}]]></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documentContentValidatorConfiguration":{"enableDocumentContentValidator":false,"documentContentValidatorVersion":0},"elementsMetadata":[],"slideId":"637583062410043406","enableDocumentContentUpdater":true,"version":"1.10"}]]></TemplafySlideTemplate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TemplafySlideTemplateConfiguration><![CDATA[{"documentContentValidatorConfiguration":{"enableDocumentContentValidator":false,"documentContentValidatorVersion":0},"elementsMetadata":[],"slideId":"637583062410355965","enableDocumentContentUpdater":true,"version":"1.10"}]]></TemplafySlideTemplateConfiguration>
</file>

<file path=customXml/itemProps1.xml><?xml version="1.0" encoding="utf-8"?>
<ds:datastoreItem xmlns:ds="http://schemas.openxmlformats.org/officeDocument/2006/customXml" ds:itemID="{24B83C46-1F1A-4859-B726-FAA3C0298E1C}">
  <ds:schemaRefs/>
</ds:datastoreItem>
</file>

<file path=customXml/itemProps10.xml><?xml version="1.0" encoding="utf-8"?>
<ds:datastoreItem xmlns:ds="http://schemas.openxmlformats.org/officeDocument/2006/customXml" ds:itemID="{3767200E-D1D8-4965-855E-9803E6657062}">
  <ds:schemaRefs/>
</ds:datastoreItem>
</file>

<file path=customXml/itemProps11.xml><?xml version="1.0" encoding="utf-8"?>
<ds:datastoreItem xmlns:ds="http://schemas.openxmlformats.org/officeDocument/2006/customXml" ds:itemID="{41B18765-8E8D-4975-B4C8-58FD9CE4991F}">
  <ds:schemaRefs/>
</ds:datastoreItem>
</file>

<file path=customXml/itemProps12.xml><?xml version="1.0" encoding="utf-8"?>
<ds:datastoreItem xmlns:ds="http://schemas.openxmlformats.org/officeDocument/2006/customXml" ds:itemID="{97513F1A-EDB8-452C-B31A-823AACC67C43}">
  <ds:schemaRefs/>
</ds:datastoreItem>
</file>

<file path=customXml/itemProps13.xml><?xml version="1.0" encoding="utf-8"?>
<ds:datastoreItem xmlns:ds="http://schemas.openxmlformats.org/officeDocument/2006/customXml" ds:itemID="{3D5471B5-2D37-4E43-AEC4-2BFD6E8DD8F9}">
  <ds:schemaRefs/>
</ds:datastoreItem>
</file>

<file path=customXml/itemProps14.xml><?xml version="1.0" encoding="utf-8"?>
<ds:datastoreItem xmlns:ds="http://schemas.openxmlformats.org/officeDocument/2006/customXml" ds:itemID="{B7256D98-D766-458C-AFFB-EF4134177978}">
  <ds:schemaRefs/>
</ds:datastoreItem>
</file>

<file path=customXml/itemProps15.xml><?xml version="1.0" encoding="utf-8"?>
<ds:datastoreItem xmlns:ds="http://schemas.openxmlformats.org/officeDocument/2006/customXml" ds:itemID="{99DF1B51-39D2-49C2-90A6-49419C8EC480}">
  <ds:schemaRefs/>
</ds:datastoreItem>
</file>

<file path=customXml/itemProps16.xml><?xml version="1.0" encoding="utf-8"?>
<ds:datastoreItem xmlns:ds="http://schemas.openxmlformats.org/officeDocument/2006/customXml" ds:itemID="{B5CC00E5-0E29-472D-A362-2B448A7C6B47}">
  <ds:schemaRefs>
    <ds:schemaRef ds:uri="http://schemas.microsoft.com/sharepoint/v3/contenttype/forms"/>
  </ds:schemaRefs>
</ds:datastoreItem>
</file>

<file path=customXml/itemProps17.xml><?xml version="1.0" encoding="utf-8"?>
<ds:datastoreItem xmlns:ds="http://schemas.openxmlformats.org/officeDocument/2006/customXml" ds:itemID="{F6A79B5E-9EDA-4A74-8918-4D6A727F126A}">
  <ds:schemaRefs/>
</ds:datastoreItem>
</file>

<file path=customXml/itemProps18.xml><?xml version="1.0" encoding="utf-8"?>
<ds:datastoreItem xmlns:ds="http://schemas.openxmlformats.org/officeDocument/2006/customXml" ds:itemID="{9C9A752C-E6C9-4C94-971E-84800D4F5CD0}">
  <ds:schemaRefs/>
</ds:datastoreItem>
</file>

<file path=customXml/itemProps19.xml><?xml version="1.0" encoding="utf-8"?>
<ds:datastoreItem xmlns:ds="http://schemas.openxmlformats.org/officeDocument/2006/customXml" ds:itemID="{BCC0A21A-5483-43DF-BD28-110E4E8C22C8}">
  <ds:schemaRefs/>
</ds:datastoreItem>
</file>

<file path=customXml/itemProps2.xml><?xml version="1.0" encoding="utf-8"?>
<ds:datastoreItem xmlns:ds="http://schemas.openxmlformats.org/officeDocument/2006/customXml" ds:itemID="{9EE5938A-8A9F-41E8-AE0F-A4A9DF5A4410}">
  <ds:schemaRefs/>
</ds:datastoreItem>
</file>

<file path=customXml/itemProps20.xml><?xml version="1.0" encoding="utf-8"?>
<ds:datastoreItem xmlns:ds="http://schemas.openxmlformats.org/officeDocument/2006/customXml" ds:itemID="{397103EF-FE04-4DFC-92E5-E605C2E06E58}">
  <ds:schemaRefs/>
</ds:datastoreItem>
</file>

<file path=customXml/itemProps21.xml><?xml version="1.0" encoding="utf-8"?>
<ds:datastoreItem xmlns:ds="http://schemas.openxmlformats.org/officeDocument/2006/customXml" ds:itemID="{78C4199D-B32C-43FE-8FA0-D74E0A2A7557}">
  <ds:schemaRefs>
    <ds:schemaRef ds:uri="http://schemas.microsoft.com/office/2006/documentManagement/types"/>
    <ds:schemaRef ds:uri="http://purl.org/dc/elements/1.1/"/>
    <ds:schemaRef ds:uri="http://schemas.microsoft.com/office/infopath/2007/PartnerControls"/>
    <ds:schemaRef ds:uri="http://purl.org/dc/dcmitype/"/>
    <ds:schemaRef ds:uri="http://purl.org/dc/terms/"/>
    <ds:schemaRef ds:uri="17933f9c-be11-4baa-a5a9-1ead26986908"/>
    <ds:schemaRef ds:uri="http://schemas.openxmlformats.org/package/2006/metadata/core-properties"/>
    <ds:schemaRef ds:uri="b5b3e28e-126a-4198-9176-7a9a4cddfa47"/>
    <ds:schemaRef ds:uri="http://schemas.microsoft.com/office/2006/metadata/properties"/>
    <ds:schemaRef ds:uri="http://www.w3.org/XML/1998/namespace"/>
  </ds:schemaRefs>
</ds:datastoreItem>
</file>

<file path=customXml/itemProps22.xml><?xml version="1.0" encoding="utf-8"?>
<ds:datastoreItem xmlns:ds="http://schemas.openxmlformats.org/officeDocument/2006/customXml" ds:itemID="{10DF56B6-A6CD-4EA1-8CCD-682845BDDBFB}">
  <ds:schemaRefs/>
</ds:datastoreItem>
</file>

<file path=customXml/itemProps23.xml><?xml version="1.0" encoding="utf-8"?>
<ds:datastoreItem xmlns:ds="http://schemas.openxmlformats.org/officeDocument/2006/customXml" ds:itemID="{42E67A68-7568-46F5-9D84-9883C9524B6F}">
  <ds:schemaRefs/>
</ds:datastoreItem>
</file>

<file path=customXml/itemProps24.xml><?xml version="1.0" encoding="utf-8"?>
<ds:datastoreItem xmlns:ds="http://schemas.openxmlformats.org/officeDocument/2006/customXml" ds:itemID="{440C306E-45CA-4929-ADF0-D056F1ECBF75}">
  <ds:schemaRefs/>
</ds:datastoreItem>
</file>

<file path=customXml/itemProps25.xml><?xml version="1.0" encoding="utf-8"?>
<ds:datastoreItem xmlns:ds="http://schemas.openxmlformats.org/officeDocument/2006/customXml" ds:itemID="{DFE7971E-E660-419C-B6B9-385840446D67}">
  <ds:schemaRefs/>
</ds:datastoreItem>
</file>

<file path=customXml/itemProps26.xml><?xml version="1.0" encoding="utf-8"?>
<ds:datastoreItem xmlns:ds="http://schemas.openxmlformats.org/officeDocument/2006/customXml" ds:itemID="{462FFB4A-6D11-4C45-89FF-9BCE9110B3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33f9c-be11-4baa-a5a9-1ead26986908"/>
    <ds:schemaRef ds:uri="b5b3e28e-126a-4198-9176-7a9a4cddfa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7.xml><?xml version="1.0" encoding="utf-8"?>
<ds:datastoreItem xmlns:ds="http://schemas.openxmlformats.org/officeDocument/2006/customXml" ds:itemID="{9DD5DA6F-37EC-4303-94E7-CEB89028ED7F}">
  <ds:schemaRefs/>
</ds:datastoreItem>
</file>

<file path=customXml/itemProps28.xml><?xml version="1.0" encoding="utf-8"?>
<ds:datastoreItem xmlns:ds="http://schemas.openxmlformats.org/officeDocument/2006/customXml" ds:itemID="{4362B91D-D5C0-4607-A66A-E4029484280F}">
  <ds:schemaRefs/>
</ds:datastoreItem>
</file>

<file path=customXml/itemProps29.xml><?xml version="1.0" encoding="utf-8"?>
<ds:datastoreItem xmlns:ds="http://schemas.openxmlformats.org/officeDocument/2006/customXml" ds:itemID="{A0FF239F-E6F6-4E6A-9CE4-631E3966DB1A}">
  <ds:schemaRefs/>
</ds:datastoreItem>
</file>

<file path=customXml/itemProps3.xml><?xml version="1.0" encoding="utf-8"?>
<ds:datastoreItem xmlns:ds="http://schemas.openxmlformats.org/officeDocument/2006/customXml" ds:itemID="{35B88C32-8F00-40F4-B1FC-BE6389EF9DD2}">
  <ds:schemaRefs/>
</ds:datastoreItem>
</file>

<file path=customXml/itemProps4.xml><?xml version="1.0" encoding="utf-8"?>
<ds:datastoreItem xmlns:ds="http://schemas.openxmlformats.org/officeDocument/2006/customXml" ds:itemID="{29AE7D6C-4B79-424C-B40C-0C1EA6DAFBA2}">
  <ds:schemaRefs/>
</ds:datastoreItem>
</file>

<file path=customXml/itemProps5.xml><?xml version="1.0" encoding="utf-8"?>
<ds:datastoreItem xmlns:ds="http://schemas.openxmlformats.org/officeDocument/2006/customXml" ds:itemID="{9637CDD4-016D-4706-91CE-BEDB72C1CF7B}">
  <ds:schemaRefs/>
</ds:datastoreItem>
</file>

<file path=customXml/itemProps6.xml><?xml version="1.0" encoding="utf-8"?>
<ds:datastoreItem xmlns:ds="http://schemas.openxmlformats.org/officeDocument/2006/customXml" ds:itemID="{A4DE39FF-A9F8-4849-BA66-C5B610850F40}">
  <ds:schemaRefs/>
</ds:datastoreItem>
</file>

<file path=customXml/itemProps7.xml><?xml version="1.0" encoding="utf-8"?>
<ds:datastoreItem xmlns:ds="http://schemas.openxmlformats.org/officeDocument/2006/customXml" ds:itemID="{065B7E90-D4B4-42D4-882F-A9A584AD6B3C}">
  <ds:schemaRefs/>
</ds:datastoreItem>
</file>

<file path=customXml/itemProps8.xml><?xml version="1.0" encoding="utf-8"?>
<ds:datastoreItem xmlns:ds="http://schemas.openxmlformats.org/officeDocument/2006/customXml" ds:itemID="{0843F014-F63A-4A96-9A81-8149A20DC8DB}">
  <ds:schemaRefs/>
</ds:datastoreItem>
</file>

<file path=customXml/itemProps9.xml><?xml version="1.0" encoding="utf-8"?>
<ds:datastoreItem xmlns:ds="http://schemas.openxmlformats.org/officeDocument/2006/customXml" ds:itemID="{EDDC3791-9401-406A-9496-BF52CAD8C740}">
  <ds:schemaRefs/>
</ds:datastoreItem>
</file>

<file path=docMetadata/LabelInfo.xml><?xml version="1.0" encoding="utf-8"?>
<clbl:labelList xmlns:clbl="http://schemas.microsoft.com/office/2020/mipLabelMetadata">
  <clbl:label id="{77920909-8782-4efb-aaf1-44ac114d7c03}" enabled="0" method="" siteId="{77920909-8782-4efb-aaf1-44ac114d7c03}" removed="1"/>
</clbl:labelList>
</file>

<file path=docProps/app.xml><?xml version="1.0" encoding="utf-8"?>
<Properties xmlns="http://schemas.openxmlformats.org/officeDocument/2006/extended-properties" xmlns:vt="http://schemas.openxmlformats.org/officeDocument/2006/docPropsVTypes">
  <Template>78BA2670</Template>
  <TotalTime>8065</TotalTime>
  <Words>1716</Words>
  <Application>Microsoft Office PowerPoint</Application>
  <PresentationFormat>Widescreen</PresentationFormat>
  <Paragraphs>275</Paragraphs>
  <Slides>26</Slides>
  <Notes>13</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26</vt:i4>
      </vt:variant>
    </vt:vector>
  </HeadingPairs>
  <TitlesOfParts>
    <vt:vector size="38" baseType="lpstr">
      <vt:lpstr>Arial</vt:lpstr>
      <vt:lpstr>Arial Black</vt:lpstr>
      <vt:lpstr>Bahnschrift</vt:lpstr>
      <vt:lpstr>Calibri</vt:lpstr>
      <vt:lpstr>Segoe UI</vt:lpstr>
      <vt:lpstr>Wingdings</vt:lpstr>
      <vt:lpstr>Office Theme</vt:lpstr>
      <vt:lpstr>1_Office Theme</vt:lpstr>
      <vt:lpstr>2_Office Theme</vt:lpstr>
      <vt:lpstr>3_White</vt:lpstr>
      <vt:lpstr>5_Office Theme</vt:lpstr>
      <vt:lpstr>think-cell Slide</vt:lpstr>
      <vt:lpstr>Supply Chain and Targeted HFA Spot Checks </vt:lpstr>
      <vt:lpstr>Introduction &amp; objectives</vt:lpstr>
      <vt:lpstr>Introduction &amp; Objectives</vt:lpstr>
      <vt:lpstr>Key tHFA sections with KPI and Non-KPI with broader message</vt:lpstr>
      <vt:lpstr>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Country level score for 10 tHFA Indicators</vt:lpstr>
      <vt:lpstr>PowerPoint Presentation</vt:lpstr>
      <vt:lpstr>PowerPoint Presentation</vt:lpstr>
      <vt:lpstr>PowerPoint Presentation</vt:lpstr>
      <vt:lpstr>PowerPoint Presentation</vt:lpstr>
      <vt:lpstr>PowerPoint Presentation</vt:lpstr>
      <vt:lpstr>PowerPoint Presentation</vt:lpstr>
      <vt:lpstr>Performance thresholds and color codes</vt:lpstr>
      <vt:lpstr>Scope 1/3</vt:lpstr>
      <vt:lpstr>Scope 2/3</vt:lpstr>
      <vt:lpstr>Scope 3/3</vt:lpstr>
    </vt:vector>
  </TitlesOfParts>
  <Company>The Global Fund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Valentine Adaiwo</dc:creator>
  <cp:lastModifiedBy>Seun Osonuga</cp:lastModifiedBy>
  <cp:revision>8</cp:revision>
  <dcterms:created xsi:type="dcterms:W3CDTF">2022-06-01T19:35:12Z</dcterms:created>
  <dcterms:modified xsi:type="dcterms:W3CDTF">2024-07-09T10:24:46Z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 Version">
    <vt:lpwstr>1.0.2</vt:lpwstr>
  </property>
  <property fmtid="{D5CDD505-2E9C-101B-9397-08002B2CF9AE}" pid="3" name="TemplafyTimeStamp">
    <vt:lpwstr>2021-06-03T08:37:19.7193650Z</vt:lpwstr>
  </property>
  <property fmtid="{D5CDD505-2E9C-101B-9397-08002B2CF9AE}" pid="4" name="TemplafyTenantId">
    <vt:lpwstr>theglobalfund</vt:lpwstr>
  </property>
  <property fmtid="{D5CDD505-2E9C-101B-9397-08002B2CF9AE}" pid="5" name="TemplafyTemplateId">
    <vt:lpwstr>637578145338082095</vt:lpwstr>
  </property>
  <property fmtid="{D5CDD505-2E9C-101B-9397-08002B2CF9AE}" pid="6" name="TemplafyUserProfileId">
    <vt:lpwstr>637871572840144028</vt:lpwstr>
  </property>
  <property fmtid="{D5CDD505-2E9C-101B-9397-08002B2CF9AE}" pid="7" name="TemplafyLanguageCode">
    <vt:lpwstr>en-US</vt:lpwstr>
  </property>
  <property fmtid="{D5CDD505-2E9C-101B-9397-08002B2CF9AE}" pid="8" name="ContentTypeId">
    <vt:lpwstr>0x01010047141C08D2377147AE884921457E4118</vt:lpwstr>
  </property>
  <property fmtid="{D5CDD505-2E9C-101B-9397-08002B2CF9AE}" pid="9" name="MediaServiceImageTags">
    <vt:lpwstr/>
  </property>
</Properties>
</file>